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75" r:id="rId18"/>
    <p:sldId id="382" r:id="rId19"/>
    <p:sldId id="383" r:id="rId20"/>
    <p:sldId id="384" r:id="rId21"/>
    <p:sldId id="359" r:id="rId22"/>
    <p:sldId id="370" r:id="rId23"/>
    <p:sldId id="371" r:id="rId24"/>
    <p:sldId id="372" r:id="rId25"/>
    <p:sldId id="373" r:id="rId26"/>
    <p:sldId id="374" r:id="rId27"/>
    <p:sldId id="361" r:id="rId28"/>
    <p:sldId id="362" r:id="rId29"/>
    <p:sldId id="376" r:id="rId30"/>
    <p:sldId id="377" r:id="rId31"/>
    <p:sldId id="378" r:id="rId32"/>
    <p:sldId id="381" r:id="rId33"/>
    <p:sldId id="3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홈" id="{91A7D0B1-318F-40E4-8260-C456F4269162}">
          <p14:sldIdLst>
            <p14:sldId id="259"/>
          </p14:sldIdLst>
        </p14:section>
        <p14:section name="목차" id="{1878E7F8-B1B4-4B52-86A3-DD840DF3CB2C}">
          <p14:sldIdLst>
            <p14:sldId id="276"/>
          </p14:sldIdLst>
        </p14:section>
        <p14:section name="개요" id="{85E8C8D9-9920-486C-9B90-0B386A69079A}">
          <p14:sldIdLst>
            <p14:sldId id="312"/>
            <p14:sldId id="313"/>
            <p14:sldId id="286"/>
            <p14:sldId id="315"/>
            <p14:sldId id="318"/>
          </p14:sldIdLst>
        </p14:section>
        <p14:section name="클래스 소개" id="{67EFDEF5-281F-44DE-ABE4-C4D13B01A497}">
          <p14:sldIdLst>
            <p14:sldId id="319"/>
            <p14:sldId id="323"/>
            <p14:sldId id="296"/>
            <p14:sldId id="326"/>
          </p14:sldIdLst>
        </p14:section>
        <p14:section name="아크패시브" id="{04119BB1-9F45-4F16-9FDC-A6B169ABBB45}">
          <p14:sldIdLst>
            <p14:sldId id="354"/>
            <p14:sldId id="355"/>
            <p14:sldId id="350"/>
            <p14:sldId id="358"/>
            <p14:sldId id="357"/>
            <p14:sldId id="375"/>
            <p14:sldId id="382"/>
            <p14:sldId id="383"/>
            <p14:sldId id="384"/>
          </p14:sldIdLst>
        </p14:section>
        <p14:section name="스킬" id="{62FEAD10-E548-4C4B-B824-EDDB1FC6827B}">
          <p14:sldIdLst>
            <p14:sldId id="359"/>
            <p14:sldId id="370"/>
            <p14:sldId id="371"/>
            <p14:sldId id="372"/>
            <p14:sldId id="373"/>
            <p14:sldId id="374"/>
            <p14:sldId id="361"/>
            <p14:sldId id="362"/>
            <p14:sldId id="376"/>
            <p14:sldId id="377"/>
            <p14:sldId id="378"/>
            <p14:sldId id="381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8"/>
    <a:srgbClr val="F2D57E"/>
    <a:srgbClr val="FCF5E0"/>
    <a:srgbClr val="595959"/>
    <a:srgbClr val="156082"/>
    <a:srgbClr val="F2784B"/>
    <a:srgbClr val="EB640A"/>
    <a:srgbClr val="FF9393"/>
    <a:srgbClr val="8C1B1B"/>
    <a:srgbClr val="FE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3998" autoAdjust="0"/>
  </p:normalViewPr>
  <p:slideViewPr>
    <p:cSldViewPr snapToGrid="0" showGuides="1">
      <p:cViewPr varScale="1">
        <p:scale>
          <a:sx n="74" d="100"/>
          <a:sy n="74" d="100"/>
        </p:scale>
        <p:origin x="1224" y="67"/>
      </p:cViewPr>
      <p:guideLst>
        <p:guide orient="horz" pos="368"/>
        <p:guide orient="horz" pos="4042"/>
        <p:guide pos="7491"/>
        <p:guide pos="189"/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1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39E5-3695-02D1-C072-CEB426D8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5674E-84BB-4223-6090-79A049FD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3EF18-4190-0DE0-ED46-93BF6D2AE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3F950-2D9E-0EEF-ACCE-8C56C88D1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670A-E56E-02B6-E006-B5BE12B4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4C43D-60DC-0295-8280-D6D2DB1DF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21E4D-1CC6-35B5-5590-713C319AC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D1BEE-1EEE-4C32-7F5F-37B2B8F8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1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4B0C-8AB4-ABF3-56EA-5BABE4A7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36510-6E3A-F088-02B1-F97AD8F2E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872020-EA86-AD21-A4F9-C71E2ED3E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47DB0-877D-E5E3-E515-5888108D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9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AF2A-403B-70DB-23F0-C790BF1E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91780C-B04C-60FB-A19E-77CA4934B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DF987-3B41-3AAC-9055-E8AF24EC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C18F7-405F-84BF-C8B0-6AEB88DB6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DF8C-BF4B-C160-1D45-898851C3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2FDDA-02EE-D54B-C7FF-EFF1539EF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FE7515-13F6-CB53-456C-DCF89D6C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72F21-5F94-77D4-33E3-09DA2DD9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90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116C-0901-0236-86E0-9E3D2198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EB49E6-7EA5-70C6-7107-D1DAE1CE0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9307FB-A022-15FE-3A25-2C8ACEF03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FB491-28BA-5DDC-E908-C2BE5A896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1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2145-6F4C-2BAB-6B7F-519526233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B0CC4-30F3-B0CA-464F-9E75E9973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4CE65-5599-2611-9FD7-2FAE2B3D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2D553-30D6-BEE3-2217-F2C163574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2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5DC6D-934D-0FDE-FA7F-947D1341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19E04-FD8F-6421-6F3A-A71270381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4FDB66-CD64-E81A-D634-B2392DC0B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0FDBA-6813-50FB-31CC-82DBB8FDA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9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E310B-375F-7B8A-3DCB-45EBDCB8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1420B0-BC1B-E605-558D-22EBA765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4E12B5-C6D7-3B97-0881-A837F59BA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FAD14-F092-7E5F-7297-E42BC322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23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C089-72B5-FF4B-B166-2F6CAF2D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057B3A-4342-CEF1-1EE0-816DFDB7D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D975BC-88B9-AA28-5852-006433B05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D4F40-A88F-1035-73B3-4C49CA381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7175" cy="67151"/>
          </a:xfrm>
        </p:spPr>
        <p:txBody>
          <a:bodyPr anchor="b">
            <a:normAutofit/>
          </a:bodyPr>
          <a:lstStyle>
            <a:lvl1pPr algn="ctr"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14450" cy="47625"/>
          </a:xfrm>
        </p:spPr>
        <p:txBody>
          <a:bodyPr>
            <a:normAutofit/>
          </a:bodyPr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01775" cy="80962"/>
          </a:xfrm>
        </p:spPr>
        <p:txBody>
          <a:bodyPr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38350" cy="53975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89137" cy="45719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openxmlformats.org/officeDocument/2006/relationships/slide" Target="slide21.xml"/><Relationship Id="rId3" Type="http://schemas.openxmlformats.org/officeDocument/2006/relationships/image" Target="../media/image40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openxmlformats.org/officeDocument/2006/relationships/slide" Target="slide12.xml"/><Relationship Id="rId2" Type="http://schemas.openxmlformats.org/officeDocument/2006/relationships/notesSlide" Target="../notesSlides/notesSlide10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slide" Target="slide3.xml"/><Relationship Id="rId10" Type="http://schemas.openxmlformats.org/officeDocument/2006/relationships/image" Target="../media/image27.png"/><Relationship Id="rId19" Type="http://schemas.openxmlformats.org/officeDocument/2006/relationships/slide" Target="slide33.xml"/><Relationship Id="rId4" Type="http://schemas.openxmlformats.org/officeDocument/2006/relationships/image" Target="../media/image41.png"/><Relationship Id="rId9" Type="http://schemas.microsoft.com/office/2007/relationships/hdphoto" Target="../media/hdphoto7.wdp"/><Relationship Id="rId1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7.png"/><Relationship Id="rId7" Type="http://schemas.openxmlformats.org/officeDocument/2006/relationships/slide" Target="slide1.xml"/><Relationship Id="rId12" Type="http://schemas.openxmlformats.org/officeDocument/2006/relationships/slide" Target="slide3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slide" Target="slide21.xml"/><Relationship Id="rId5" Type="http://schemas.openxmlformats.org/officeDocument/2006/relationships/image" Target="../media/image38.png"/><Relationship Id="rId10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47.png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.xml"/><Relationship Id="rId10" Type="http://schemas.openxmlformats.org/officeDocument/2006/relationships/slide" Target="slide33.xml"/><Relationship Id="rId4" Type="http://schemas.openxmlformats.org/officeDocument/2006/relationships/image" Target="../media/image48.png"/><Relationship Id="rId9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slide" Target="slide3.xml"/><Relationship Id="rId3" Type="http://schemas.openxmlformats.org/officeDocument/2006/relationships/image" Target="../media/image49.png"/><Relationship Id="rId7" Type="http://schemas.openxmlformats.org/officeDocument/2006/relationships/image" Target="../media/image52.jpe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3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microsoft.com/office/2007/relationships/hdphoto" Target="../media/hdphoto7.wdp"/><Relationship Id="rId15" Type="http://schemas.openxmlformats.org/officeDocument/2006/relationships/slide" Target="slide12.xml"/><Relationship Id="rId10" Type="http://schemas.openxmlformats.org/officeDocument/2006/relationships/image" Target="../media/image55.jpe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6.png"/><Relationship Id="rId18" Type="http://schemas.openxmlformats.org/officeDocument/2006/relationships/slide" Target="slide1.xml"/><Relationship Id="rId3" Type="http://schemas.openxmlformats.org/officeDocument/2006/relationships/image" Target="../media/image52.jpeg"/><Relationship Id="rId21" Type="http://schemas.openxmlformats.org/officeDocument/2006/relationships/slide" Target="slide12.xml"/><Relationship Id="rId7" Type="http://schemas.openxmlformats.org/officeDocument/2006/relationships/image" Target="../media/image54.png"/><Relationship Id="rId12" Type="http://schemas.openxmlformats.org/officeDocument/2006/relationships/image" Target="../media/image39.png"/><Relationship Id="rId17" Type="http://schemas.microsoft.com/office/2007/relationships/hdphoto" Target="../media/hdphoto7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38.png"/><Relationship Id="rId5" Type="http://schemas.openxmlformats.org/officeDocument/2006/relationships/image" Target="../media/image55.jpeg"/><Relationship Id="rId15" Type="http://schemas.openxmlformats.org/officeDocument/2006/relationships/image" Target="../media/image58.png"/><Relationship Id="rId23" Type="http://schemas.openxmlformats.org/officeDocument/2006/relationships/slide" Target="slide33.xml"/><Relationship Id="rId10" Type="http://schemas.microsoft.com/office/2007/relationships/hdphoto" Target="../media/hdphoto5.wdp"/><Relationship Id="rId19" Type="http://schemas.openxmlformats.org/officeDocument/2006/relationships/slide" Target="slide3.xml"/><Relationship Id="rId4" Type="http://schemas.openxmlformats.org/officeDocument/2006/relationships/image" Target="../media/image51.png"/><Relationship Id="rId9" Type="http://schemas.openxmlformats.org/officeDocument/2006/relationships/image" Target="../media/image37.png"/><Relationship Id="rId14" Type="http://schemas.openxmlformats.org/officeDocument/2006/relationships/image" Target="../media/image57.png"/><Relationship Id="rId22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slide" Target="slide3.xml"/><Relationship Id="rId3" Type="http://schemas.openxmlformats.org/officeDocument/2006/relationships/image" Target="../media/image55.jpeg"/><Relationship Id="rId7" Type="http://schemas.microsoft.com/office/2007/relationships/hdphoto" Target="../media/hdphoto7.wdp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5" Type="http://schemas.openxmlformats.org/officeDocument/2006/relationships/slide" Target="slide12.xml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3.jpg"/><Relationship Id="rId1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7.png"/><Relationship Id="rId18" Type="http://schemas.openxmlformats.org/officeDocument/2006/relationships/slide" Target="slide8.xml"/><Relationship Id="rId3" Type="http://schemas.openxmlformats.org/officeDocument/2006/relationships/image" Target="../media/image53.jpg"/><Relationship Id="rId21" Type="http://schemas.openxmlformats.org/officeDocument/2006/relationships/slide" Target="slide33.xml"/><Relationship Id="rId7" Type="http://schemas.openxmlformats.org/officeDocument/2006/relationships/image" Target="../media/image52.jpeg"/><Relationship Id="rId12" Type="http://schemas.openxmlformats.org/officeDocument/2006/relationships/image" Target="../media/image36.png"/><Relationship Id="rId17" Type="http://schemas.openxmlformats.org/officeDocument/2006/relationships/slide" Target="slide3.xml"/><Relationship Id="rId2" Type="http://schemas.openxmlformats.org/officeDocument/2006/relationships/notesSlide" Target="../notesSlides/notesSlide16.xml"/><Relationship Id="rId16" Type="http://schemas.openxmlformats.org/officeDocument/2006/relationships/slide" Target="slide1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jpeg"/><Relationship Id="rId5" Type="http://schemas.microsoft.com/office/2007/relationships/hdphoto" Target="../media/hdphoto7.wdp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slide" Target="slide12.xml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slide" Target="slide21.xml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12" Type="http://schemas.openxmlformats.org/officeDocument/2006/relationships/slide" Target="slide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slide" Target="slide8.xml"/><Relationship Id="rId5" Type="http://schemas.openxmlformats.org/officeDocument/2006/relationships/image" Target="../media/image51.png"/><Relationship Id="rId10" Type="http://schemas.openxmlformats.org/officeDocument/2006/relationships/slide" Target="slide3.xml"/><Relationship Id="rId4" Type="http://schemas.openxmlformats.org/officeDocument/2006/relationships/image" Target="../media/image47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slide" Target="slide3.xml"/><Relationship Id="rId3" Type="http://schemas.openxmlformats.org/officeDocument/2006/relationships/image" Target="../media/image29.jpeg"/><Relationship Id="rId7" Type="http://schemas.openxmlformats.org/officeDocument/2006/relationships/image" Target="../media/image58.pn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8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5.wdp"/><Relationship Id="rId5" Type="http://schemas.openxmlformats.org/officeDocument/2006/relationships/image" Target="../media/image23.png"/><Relationship Id="rId15" Type="http://schemas.openxmlformats.org/officeDocument/2006/relationships/slide" Target="slide12.xml"/><Relationship Id="rId10" Type="http://schemas.openxmlformats.org/officeDocument/2006/relationships/image" Target="../media/image37.png"/><Relationship Id="rId4" Type="http://schemas.openxmlformats.org/officeDocument/2006/relationships/image" Target="../media/image51.png"/><Relationship Id="rId9" Type="http://schemas.openxmlformats.org/officeDocument/2006/relationships/image" Target="../media/image36.png"/><Relationship Id="rId1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21.xml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12" Type="http://schemas.openxmlformats.org/officeDocument/2006/relationships/slide" Target="slide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slide" Target="slide8.xml"/><Relationship Id="rId5" Type="http://schemas.openxmlformats.org/officeDocument/2006/relationships/image" Target="../media/image51.png"/><Relationship Id="rId10" Type="http://schemas.openxmlformats.org/officeDocument/2006/relationships/slide" Target="slide3.xml"/><Relationship Id="rId4" Type="http://schemas.openxmlformats.org/officeDocument/2006/relationships/image" Target="../media/image60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.xml"/><Relationship Id="rId18" Type="http://schemas.openxmlformats.org/officeDocument/2006/relationships/slide" Target="slide27.xml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openxmlformats.org/officeDocument/2006/relationships/slide" Target="slide8.xml"/><Relationship Id="rId17" Type="http://schemas.openxmlformats.org/officeDocument/2006/relationships/slide" Target="slide21.xml"/><Relationship Id="rId2" Type="http://schemas.openxmlformats.org/officeDocument/2006/relationships/notesSlide" Target="../notesSlides/notesSlide2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7.xml"/><Relationship Id="rId5" Type="http://schemas.openxmlformats.org/officeDocument/2006/relationships/image" Target="../media/image5.png"/><Relationship Id="rId15" Type="http://schemas.openxmlformats.org/officeDocument/2006/relationships/slide" Target="slide13.xml"/><Relationship Id="rId10" Type="http://schemas.openxmlformats.org/officeDocument/2006/relationships/slide" Target="slide4.xml"/><Relationship Id="rId19" Type="http://schemas.openxmlformats.org/officeDocument/2006/relationships/slide" Target="slide33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21.xml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12" Type="http://schemas.openxmlformats.org/officeDocument/2006/relationships/slide" Target="slide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slide" Target="slide8.xml"/><Relationship Id="rId5" Type="http://schemas.openxmlformats.org/officeDocument/2006/relationships/image" Target="../media/image51.png"/><Relationship Id="rId10" Type="http://schemas.openxmlformats.org/officeDocument/2006/relationships/slide" Target="slide3.xml"/><Relationship Id="rId4" Type="http://schemas.openxmlformats.org/officeDocument/2006/relationships/image" Target="../media/image60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26" Type="http://schemas.openxmlformats.org/officeDocument/2006/relationships/image" Target="../media/image77.png"/><Relationship Id="rId39" Type="http://schemas.openxmlformats.org/officeDocument/2006/relationships/slide" Target="slide33.xml"/><Relationship Id="rId21" Type="http://schemas.openxmlformats.org/officeDocument/2006/relationships/image" Target="../media/image73.png"/><Relationship Id="rId34" Type="http://schemas.openxmlformats.org/officeDocument/2006/relationships/slide" Target="slide1.xml"/><Relationship Id="rId7" Type="http://schemas.openxmlformats.org/officeDocument/2006/relationships/image" Target="../media/image63.png"/><Relationship Id="rId12" Type="http://schemas.microsoft.com/office/2007/relationships/hdphoto" Target="../media/hdphoto11.wdp"/><Relationship Id="rId17" Type="http://schemas.openxmlformats.org/officeDocument/2006/relationships/image" Target="../media/image70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38" Type="http://schemas.openxmlformats.org/officeDocument/2006/relationships/slide" Target="slide21.xml"/><Relationship Id="rId2" Type="http://schemas.openxmlformats.org/officeDocument/2006/relationships/notesSlide" Target="../notesSlides/notesSlide22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6.png"/><Relationship Id="rId24" Type="http://schemas.openxmlformats.org/officeDocument/2006/relationships/image" Target="../media/image76.png"/><Relationship Id="rId32" Type="http://schemas.openxmlformats.org/officeDocument/2006/relationships/image" Target="../media/image83.png"/><Relationship Id="rId37" Type="http://schemas.openxmlformats.org/officeDocument/2006/relationships/slide" Target="slide12.xml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23" Type="http://schemas.openxmlformats.org/officeDocument/2006/relationships/image" Target="../media/image75.png"/><Relationship Id="rId28" Type="http://schemas.openxmlformats.org/officeDocument/2006/relationships/image" Target="../media/image79.jpeg"/><Relationship Id="rId36" Type="http://schemas.openxmlformats.org/officeDocument/2006/relationships/slide" Target="slide8.xml"/><Relationship Id="rId10" Type="http://schemas.microsoft.com/office/2007/relationships/hdphoto" Target="../media/hdphoto10.wdp"/><Relationship Id="rId19" Type="http://schemas.openxmlformats.org/officeDocument/2006/relationships/image" Target="../media/image72.png"/><Relationship Id="rId31" Type="http://schemas.openxmlformats.org/officeDocument/2006/relationships/image" Target="../media/image82.png"/><Relationship Id="rId4" Type="http://schemas.microsoft.com/office/2007/relationships/hdphoto" Target="../media/hdphoto9.wdp"/><Relationship Id="rId9" Type="http://schemas.openxmlformats.org/officeDocument/2006/relationships/image" Target="../media/image65.png"/><Relationship Id="rId14" Type="http://schemas.openxmlformats.org/officeDocument/2006/relationships/image" Target="../media/image68.jpeg"/><Relationship Id="rId22" Type="http://schemas.openxmlformats.org/officeDocument/2006/relationships/image" Target="../media/image74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slide" Target="slide3.xml"/><Relationship Id="rId8" Type="http://schemas.openxmlformats.org/officeDocument/2006/relationships/image" Target="../media/image64.jpeg"/><Relationship Id="rId3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85.png"/><Relationship Id="rId18" Type="http://schemas.microsoft.com/office/2007/relationships/hdphoto" Target="../media/hdphoto16.wdp"/><Relationship Id="rId26" Type="http://schemas.openxmlformats.org/officeDocument/2006/relationships/slide" Target="slide1.xml"/><Relationship Id="rId3" Type="http://schemas.openxmlformats.org/officeDocument/2006/relationships/image" Target="../media/image79.jpeg"/><Relationship Id="rId21" Type="http://schemas.openxmlformats.org/officeDocument/2006/relationships/image" Target="../media/image91.png"/><Relationship Id="rId7" Type="http://schemas.openxmlformats.org/officeDocument/2006/relationships/image" Target="../media/image84.png"/><Relationship Id="rId12" Type="http://schemas.microsoft.com/office/2007/relationships/hdphoto" Target="../media/hdphoto8.wdp"/><Relationship Id="rId17" Type="http://schemas.openxmlformats.org/officeDocument/2006/relationships/image" Target="../media/image88.png"/><Relationship Id="rId25" Type="http://schemas.openxmlformats.org/officeDocument/2006/relationships/image" Target="../media/image93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1.png"/><Relationship Id="rId20" Type="http://schemas.openxmlformats.org/officeDocument/2006/relationships/image" Target="../media/image90.png"/><Relationship Id="rId29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45.png"/><Relationship Id="rId24" Type="http://schemas.openxmlformats.org/officeDocument/2006/relationships/image" Target="../media/image92.png"/><Relationship Id="rId5" Type="http://schemas.microsoft.com/office/2007/relationships/hdphoto" Target="../media/hdphoto7.wdp"/><Relationship Id="rId15" Type="http://schemas.openxmlformats.org/officeDocument/2006/relationships/image" Target="../media/image87.jpeg"/><Relationship Id="rId23" Type="http://schemas.microsoft.com/office/2007/relationships/hdphoto" Target="../media/hdphoto11.wdp"/><Relationship Id="rId28" Type="http://schemas.openxmlformats.org/officeDocument/2006/relationships/slide" Target="slide8.xml"/><Relationship Id="rId10" Type="http://schemas.openxmlformats.org/officeDocument/2006/relationships/image" Target="../media/image42.png"/><Relationship Id="rId19" Type="http://schemas.openxmlformats.org/officeDocument/2006/relationships/image" Target="../media/image89.png"/><Relationship Id="rId31" Type="http://schemas.openxmlformats.org/officeDocument/2006/relationships/slide" Target="slide33.xml"/><Relationship Id="rId4" Type="http://schemas.openxmlformats.org/officeDocument/2006/relationships/image" Target="../media/image44.png"/><Relationship Id="rId9" Type="http://schemas.microsoft.com/office/2007/relationships/hdphoto" Target="../media/hdphoto6.wdp"/><Relationship Id="rId14" Type="http://schemas.openxmlformats.org/officeDocument/2006/relationships/image" Target="../media/image86.png"/><Relationship Id="rId22" Type="http://schemas.openxmlformats.org/officeDocument/2006/relationships/image" Target="../media/image66.png"/><Relationship Id="rId27" Type="http://schemas.openxmlformats.org/officeDocument/2006/relationships/slide" Target="slide3.xml"/><Relationship Id="rId30" Type="http://schemas.openxmlformats.org/officeDocument/2006/relationships/slide" Target="slid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99.png"/><Relationship Id="rId18" Type="http://schemas.openxmlformats.org/officeDocument/2006/relationships/slide" Target="slide1.xml"/><Relationship Id="rId3" Type="http://schemas.openxmlformats.org/officeDocument/2006/relationships/image" Target="../media/image94.png"/><Relationship Id="rId21" Type="http://schemas.openxmlformats.org/officeDocument/2006/relationships/slide" Target="slide12.xml"/><Relationship Id="rId7" Type="http://schemas.openxmlformats.org/officeDocument/2006/relationships/image" Target="../media/image96.png"/><Relationship Id="rId12" Type="http://schemas.openxmlformats.org/officeDocument/2006/relationships/image" Target="../media/image98.png"/><Relationship Id="rId17" Type="http://schemas.openxmlformats.org/officeDocument/2006/relationships/image" Target="../media/image102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11" Type="http://schemas.openxmlformats.org/officeDocument/2006/relationships/image" Target="../media/image23.png"/><Relationship Id="rId5" Type="http://schemas.openxmlformats.org/officeDocument/2006/relationships/image" Target="../media/image42.png"/><Relationship Id="rId15" Type="http://schemas.openxmlformats.org/officeDocument/2006/relationships/image" Target="../media/image100.png"/><Relationship Id="rId23" Type="http://schemas.openxmlformats.org/officeDocument/2006/relationships/slide" Target="slide33.xml"/><Relationship Id="rId10" Type="http://schemas.microsoft.com/office/2007/relationships/hdphoto" Target="../media/hdphoto18.wdp"/><Relationship Id="rId19" Type="http://schemas.openxmlformats.org/officeDocument/2006/relationships/slide" Target="slide3.xml"/><Relationship Id="rId4" Type="http://schemas.openxmlformats.org/officeDocument/2006/relationships/image" Target="../media/image27.png"/><Relationship Id="rId9" Type="http://schemas.openxmlformats.org/officeDocument/2006/relationships/image" Target="../media/image97.png"/><Relationship Id="rId14" Type="http://schemas.microsoft.com/office/2007/relationships/hdphoto" Target="../media/hdphoto19.wdp"/><Relationship Id="rId22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3.wdp"/><Relationship Id="rId18" Type="http://schemas.openxmlformats.org/officeDocument/2006/relationships/slide" Target="slide21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slide" Target="slide12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slide" Target="slide3.xml"/><Relationship Id="rId10" Type="http://schemas.openxmlformats.org/officeDocument/2006/relationships/image" Target="../media/image14.png"/><Relationship Id="rId19" Type="http://schemas.openxmlformats.org/officeDocument/2006/relationships/slide" Target="slide33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microsoft.com/office/2007/relationships/hdphoto" Target="../media/hdphoto18.wdp"/><Relationship Id="rId18" Type="http://schemas.openxmlformats.org/officeDocument/2006/relationships/image" Target="../media/image109.jpeg"/><Relationship Id="rId26" Type="http://schemas.openxmlformats.org/officeDocument/2006/relationships/slide" Target="slide33.xml"/><Relationship Id="rId3" Type="http://schemas.openxmlformats.org/officeDocument/2006/relationships/image" Target="../media/image94.png"/><Relationship Id="rId21" Type="http://schemas.openxmlformats.org/officeDocument/2006/relationships/slide" Target="slide1.xml"/><Relationship Id="rId7" Type="http://schemas.openxmlformats.org/officeDocument/2006/relationships/image" Target="../media/image103.png"/><Relationship Id="rId12" Type="http://schemas.openxmlformats.org/officeDocument/2006/relationships/image" Target="../media/image97.png"/><Relationship Id="rId17" Type="http://schemas.openxmlformats.org/officeDocument/2006/relationships/image" Target="../media/image108.png"/><Relationship Id="rId25" Type="http://schemas.openxmlformats.org/officeDocument/2006/relationships/slide" Target="slide21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7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11" Type="http://schemas.microsoft.com/office/2007/relationships/hdphoto" Target="../media/hdphoto4.wdp"/><Relationship Id="rId24" Type="http://schemas.openxmlformats.org/officeDocument/2006/relationships/slide" Target="slide12.xml"/><Relationship Id="rId5" Type="http://schemas.openxmlformats.org/officeDocument/2006/relationships/image" Target="../media/image42.png"/><Relationship Id="rId15" Type="http://schemas.openxmlformats.org/officeDocument/2006/relationships/image" Target="../media/image106.png"/><Relationship Id="rId23" Type="http://schemas.openxmlformats.org/officeDocument/2006/relationships/slide" Target="slide8.xml"/><Relationship Id="rId10" Type="http://schemas.openxmlformats.org/officeDocument/2006/relationships/image" Target="../media/image24.png"/><Relationship Id="rId19" Type="http://schemas.openxmlformats.org/officeDocument/2006/relationships/image" Target="../media/image45.png"/><Relationship Id="rId4" Type="http://schemas.openxmlformats.org/officeDocument/2006/relationships/image" Target="../media/image27.png"/><Relationship Id="rId9" Type="http://schemas.microsoft.com/office/2007/relationships/hdphoto" Target="../media/hdphoto20.wdp"/><Relationship Id="rId14" Type="http://schemas.openxmlformats.org/officeDocument/2006/relationships/image" Target="../media/image105.png"/><Relationship Id="rId22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hyperlink" Target="https://hjsgamedesignsite.netlify.app/" TargetMode="External"/><Relationship Id="rId7" Type="http://schemas.openxmlformats.org/officeDocument/2006/relationships/slide" Target="slide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slide" Target="slid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12.xml"/><Relationship Id="rId5" Type="http://schemas.openxmlformats.org/officeDocument/2006/relationships/image" Target="../media/image19.jpeg"/><Relationship Id="rId10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2.xml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slide" Target="slide3.xml"/><Relationship Id="rId5" Type="http://schemas.openxmlformats.org/officeDocument/2006/relationships/image" Target="../media/image24.png"/><Relationship Id="rId15" Type="http://schemas.openxmlformats.org/officeDocument/2006/relationships/slide" Target="slide33.xml"/><Relationship Id="rId10" Type="http://schemas.openxmlformats.org/officeDocument/2006/relationships/slide" Target="slide1.xml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slide" Target="slide12.xml"/><Relationship Id="rId5" Type="http://schemas.openxmlformats.org/officeDocument/2006/relationships/image" Target="../media/image30.png"/><Relationship Id="rId10" Type="http://schemas.openxmlformats.org/officeDocument/2006/relationships/slide" Target="slide8.xml"/><Relationship Id="rId4" Type="http://schemas.openxmlformats.org/officeDocument/2006/relationships/image" Target="../media/image29.jpeg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33.png"/><Relationship Id="rId7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slide" Target="slide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4.png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33.xml"/><Relationship Id="rId5" Type="http://schemas.openxmlformats.org/officeDocument/2006/relationships/image" Target="../media/image27.png"/><Relationship Id="rId10" Type="http://schemas.openxmlformats.org/officeDocument/2006/relationships/slide" Target="slide21.xml"/><Relationship Id="rId4" Type="http://schemas.openxmlformats.org/officeDocument/2006/relationships/image" Target="../media/image35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slide" Target="slide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slide" Target="slide12.xml"/><Relationship Id="rId5" Type="http://schemas.microsoft.com/office/2007/relationships/hdphoto" Target="../media/hdphoto5.wdp"/><Relationship Id="rId10" Type="http://schemas.openxmlformats.org/officeDocument/2006/relationships/slide" Target="slide8.xml"/><Relationship Id="rId4" Type="http://schemas.openxmlformats.org/officeDocument/2006/relationships/image" Target="../media/image37.png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5B3AA7-7C91-B9D6-67BC-76B3E129C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홈</a:t>
            </a:r>
          </a:p>
        </p:txBody>
      </p:sp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799" y="2373104"/>
                  <a:ext cx="2382588" cy="2926835"/>
                  <a:chOff x="9493986" y="2303860"/>
                  <a:chExt cx="2408309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9" y="2303860"/>
                    <a:ext cx="1818176" cy="2955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6" y="3446377"/>
                    <a:ext cx="1616881" cy="1815913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직사각형 2">
            <a:hlinkClick r:id="rId14" action="ppaction://hlinksldjump"/>
            <a:extLst>
              <a:ext uri="{FF2B5EF4-FFF2-40B4-BE49-F238E27FC236}">
                <a16:creationId xmlns:a16="http://schemas.microsoft.com/office/drawing/2014/main" id="{B741A39D-A9A5-50D9-CA76-18DA2B72A2E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5" action="ppaction://hlinksldjump"/>
            <a:extLst>
              <a:ext uri="{FF2B5EF4-FFF2-40B4-BE49-F238E27FC236}">
                <a16:creationId xmlns:a16="http://schemas.microsoft.com/office/drawing/2014/main" id="{B8E5814D-B208-4DCF-DAD3-8C17E4FEA3B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6" action="ppaction://hlinksldjump"/>
            <a:extLst>
              <a:ext uri="{FF2B5EF4-FFF2-40B4-BE49-F238E27FC236}">
                <a16:creationId xmlns:a16="http://schemas.microsoft.com/office/drawing/2014/main" id="{6B64E5F8-1B99-AFA1-A222-578C421C83C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7" action="ppaction://hlinksldjump"/>
            <a:extLst>
              <a:ext uri="{FF2B5EF4-FFF2-40B4-BE49-F238E27FC236}">
                <a16:creationId xmlns:a16="http://schemas.microsoft.com/office/drawing/2014/main" id="{4822252B-245D-26F6-6909-0B362D896A5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8" action="ppaction://hlinksldjump"/>
            <a:extLst>
              <a:ext uri="{FF2B5EF4-FFF2-40B4-BE49-F238E27FC236}">
                <a16:creationId xmlns:a16="http://schemas.microsoft.com/office/drawing/2014/main" id="{F4FAE99C-430E-997F-46DB-0BCD2686E61A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9" action="ppaction://hlinksldjump"/>
            <a:extLst>
              <a:ext uri="{FF2B5EF4-FFF2-40B4-BE49-F238E27FC236}">
                <a16:creationId xmlns:a16="http://schemas.microsoft.com/office/drawing/2014/main" id="{CB3391FF-B754-7B7F-0D0F-FB08D8A0770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34">
            <a:extLst>
              <a:ext uri="{FF2B5EF4-FFF2-40B4-BE49-F238E27FC236}">
                <a16:creationId xmlns:a16="http://schemas.microsoft.com/office/drawing/2014/main" id="{BBC581AF-9E24-9100-0D67-C792A80C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외형 세부 설정</a:t>
            </a:r>
          </a:p>
        </p:txBody>
      </p: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7" action="ppaction://hlinksldjump"/>
            <a:extLst>
              <a:ext uri="{FF2B5EF4-FFF2-40B4-BE49-F238E27FC236}">
                <a16:creationId xmlns:a16="http://schemas.microsoft.com/office/drawing/2014/main" id="{747842F1-10DD-037D-D7BB-374AA4F8A729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8" action="ppaction://hlinksldjump"/>
            <a:extLst>
              <a:ext uri="{FF2B5EF4-FFF2-40B4-BE49-F238E27FC236}">
                <a16:creationId xmlns:a16="http://schemas.microsoft.com/office/drawing/2014/main" id="{5B139EB1-788C-5B52-E841-3C6EA9F1C28C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  <a:extLst>
              <a:ext uri="{FF2B5EF4-FFF2-40B4-BE49-F238E27FC236}">
                <a16:creationId xmlns:a16="http://schemas.microsoft.com/office/drawing/2014/main" id="{AC6C0D0D-AA39-C993-3DEF-9E07E05C90F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0" action="ppaction://hlinksldjump"/>
            <a:extLst>
              <a:ext uri="{FF2B5EF4-FFF2-40B4-BE49-F238E27FC236}">
                <a16:creationId xmlns:a16="http://schemas.microsoft.com/office/drawing/2014/main" id="{8359615D-74C7-1084-8928-65C03C63AF1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75719487-0052-5895-265D-48B22CDEC5E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2" action="ppaction://hlinksldjump"/>
            <a:extLst>
              <a:ext uri="{FF2B5EF4-FFF2-40B4-BE49-F238E27FC236}">
                <a16:creationId xmlns:a16="http://schemas.microsoft.com/office/drawing/2014/main" id="{F71C75EF-D9F5-91D0-3BD6-F32EB108339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0F36CB2E-6755-24AA-599B-03C0CA7C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게이지 세부 설정</a:t>
            </a:r>
          </a:p>
        </p:txBody>
      </p: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" name="직사각형 1">
            <a:hlinkClick r:id="rId5" action="ppaction://hlinksldjump"/>
            <a:extLst>
              <a:ext uri="{FF2B5EF4-FFF2-40B4-BE49-F238E27FC236}">
                <a16:creationId xmlns:a16="http://schemas.microsoft.com/office/drawing/2014/main" id="{A4CABF13-B58C-0A45-BA54-27BEB15470F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FF294697-9AE1-884C-3049-A65056CD702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19C7EA85-561A-1546-A285-8E18DD78EE4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8AC61310-990D-2B0C-BE95-CEE4BAB63C1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9" action="ppaction://hlinksldjump"/>
            <a:extLst>
              <a:ext uri="{FF2B5EF4-FFF2-40B4-BE49-F238E27FC236}">
                <a16:creationId xmlns:a16="http://schemas.microsoft.com/office/drawing/2014/main" id="{9F915CB3-1822-B95E-A719-9C8043D055B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0" action="ppaction://hlinksldjump"/>
            <a:extLst>
              <a:ext uri="{FF2B5EF4-FFF2-40B4-BE49-F238E27FC236}">
                <a16:creationId xmlns:a16="http://schemas.microsoft.com/office/drawing/2014/main" id="{73FDCA93-C7F5-58CD-04A1-BCA06921D90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85B558F5-0283-F301-CBF9-67F6DA316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r>
              <a:rPr lang="ko-KR" altLang="en-US" dirty="0"/>
              <a:t>깨달음 노드 별 특징 및 전투 스타일</a:t>
            </a:r>
          </a:p>
        </p:txBody>
      </p: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725AFDF2-835E-7652-8FDE-60353FF0D8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39E710AD-FF5F-9575-6ADF-CFF6E8EE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605936" y="1471692"/>
            <a:ext cx="426222" cy="426312"/>
          </a:xfrm>
          <a:prstGeom prst="ellipse">
            <a:avLst/>
          </a:prstGeom>
        </p:spPr>
      </p:pic>
      <p:pic>
        <p:nvPicPr>
          <p:cNvPr id="213" name="그림 21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ADC964C-29AF-0EF3-E2DF-FB88B694F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1349441"/>
            <a:ext cx="721213" cy="6708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56671A9A-A178-D093-91D5-A1F1B5A72B3A}"/>
              </a:ext>
            </a:extLst>
          </p:cNvPr>
          <p:cNvSpPr/>
          <p:nvPr/>
        </p:nvSpPr>
        <p:spPr>
          <a:xfrm>
            <a:off x="6551137" y="203895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Lv.0/1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087F482-6D0B-0F29-ADAF-6DCD0AADC498}"/>
              </a:ext>
            </a:extLst>
          </p:cNvPr>
          <p:cNvGrpSpPr/>
          <p:nvPr/>
        </p:nvGrpSpPr>
        <p:grpSpPr>
          <a:xfrm>
            <a:off x="6622103" y="1838437"/>
            <a:ext cx="393888" cy="204576"/>
            <a:chOff x="6707952" y="1814050"/>
            <a:chExt cx="393888" cy="204576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D90D564D-2753-A264-F553-DC05C752E246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D9C83E5-BF38-DAA9-32D7-E49A66E89AF2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9F940C45-8987-A35F-24CB-CDB8AAD69918}"/>
              </a:ext>
            </a:extLst>
          </p:cNvPr>
          <p:cNvCxnSpPr>
            <a:cxnSpLocks/>
            <a:endCxn id="212" idx="7"/>
          </p:cNvCxnSpPr>
          <p:nvPr/>
        </p:nvCxnSpPr>
        <p:spPr>
          <a:xfrm flipH="1">
            <a:off x="6969739" y="1307759"/>
            <a:ext cx="258175" cy="22636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3324ED-2782-58F5-9084-789F51E1C3DC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225417" y="1313209"/>
            <a:ext cx="298226" cy="1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B29AED-E123-0D50-0515-CB630EB755AD}"/>
              </a:ext>
            </a:extLst>
          </p:cNvPr>
          <p:cNvSpPr txBox="1"/>
          <p:nvPr/>
        </p:nvSpPr>
        <p:spPr>
          <a:xfrm flipH="1">
            <a:off x="7699232" y="1429432"/>
            <a:ext cx="86562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통합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810FE6-988A-7A92-6B9D-5A55ACA078B5}"/>
              </a:ext>
            </a:extLst>
          </p:cNvPr>
          <p:cNvGrpSpPr/>
          <p:nvPr/>
        </p:nvGrpSpPr>
        <p:grpSpPr>
          <a:xfrm>
            <a:off x="7523643" y="1197154"/>
            <a:ext cx="1216800" cy="232111"/>
            <a:chOff x="728379" y="1017849"/>
            <a:chExt cx="1216800" cy="244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273C4CC-5322-C9F4-9F2C-20E0F4C1640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72F66C-9843-6F35-6FE9-1F7367BA1D0F}"/>
                </a:ext>
              </a:extLst>
            </p:cNvPr>
            <p:cNvSpPr txBox="1"/>
            <p:nvPr/>
          </p:nvSpPr>
          <p:spPr>
            <a:xfrm>
              <a:off x="1041827" y="1059098"/>
              <a:ext cx="58990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" name="그림 4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F8D59B30-8C5E-9AD7-00CF-0040CB0FB9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6606647" y="2758161"/>
            <a:ext cx="424800" cy="424800"/>
          </a:xfrm>
          <a:prstGeom prst="ellipse">
            <a:avLst/>
          </a:prstGeom>
        </p:spPr>
      </p:pic>
      <p:pic>
        <p:nvPicPr>
          <p:cNvPr id="75" name="그림 7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1AC5E0A-3DD6-8063-4545-F09B953B4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2635154"/>
            <a:ext cx="721213" cy="67081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928C9C1-824D-96CC-89BA-77643CF6F211}"/>
              </a:ext>
            </a:extLst>
          </p:cNvPr>
          <p:cNvSpPr/>
          <p:nvPr/>
        </p:nvSpPr>
        <p:spPr>
          <a:xfrm>
            <a:off x="6551137" y="3324668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4AE1E2A-63C6-4758-29EC-49C4E80E699D}"/>
              </a:ext>
            </a:extLst>
          </p:cNvPr>
          <p:cNvGrpSpPr/>
          <p:nvPr/>
        </p:nvGrpSpPr>
        <p:grpSpPr>
          <a:xfrm>
            <a:off x="6622103" y="3124150"/>
            <a:ext cx="393888" cy="204576"/>
            <a:chOff x="6707952" y="1814050"/>
            <a:chExt cx="393888" cy="20457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D866D203-3EB4-120D-90B4-4641E784099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007A26-98FB-E240-1524-AB1C75AA56E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08F50F18-D3BE-6077-9577-278464EAFA6F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6969236" y="2597692"/>
            <a:ext cx="256773" cy="22268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0AA24313-D386-4D79-84CB-67904824F0D4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226175" y="2597690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6567CCD1-64F2-7207-F91D-496BA8CDD039}"/>
              </a:ext>
            </a:extLst>
          </p:cNvPr>
          <p:cNvSpPr txBox="1"/>
          <p:nvPr/>
        </p:nvSpPr>
        <p:spPr>
          <a:xfrm flipH="1">
            <a:off x="7681599" y="2713896"/>
            <a:ext cx="900888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60C330-FBAC-854E-C63C-D3A8CF9507B6}"/>
              </a:ext>
            </a:extLst>
          </p:cNvPr>
          <p:cNvGrpSpPr/>
          <p:nvPr/>
        </p:nvGrpSpPr>
        <p:grpSpPr>
          <a:xfrm>
            <a:off x="7523643" y="2481636"/>
            <a:ext cx="1216800" cy="232111"/>
            <a:chOff x="728379" y="1017849"/>
            <a:chExt cx="1216800" cy="24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DFCDB5-B6C9-F35A-4FFF-82B794E15956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BAEBD9-0B04-08CE-E15C-C01B55607D9C}"/>
                </a:ext>
              </a:extLst>
            </p:cNvPr>
            <p:cNvSpPr txBox="1"/>
            <p:nvPr/>
          </p:nvSpPr>
          <p:spPr>
            <a:xfrm>
              <a:off x="1097933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8" name="그림 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74669E8-458D-AFC7-D152-F15188FA5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6606647" y="4043874"/>
            <a:ext cx="424800" cy="424800"/>
          </a:xfrm>
          <a:prstGeom prst="ellipse">
            <a:avLst/>
          </a:prstGeom>
        </p:spPr>
      </p:pic>
      <p:pic>
        <p:nvPicPr>
          <p:cNvPr id="93" name="그림 9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20398F3D-840C-4BDF-8F69-FCA893A9D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3920867"/>
            <a:ext cx="721213" cy="670814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E963DAB-E4DD-655C-ABD7-3640F69D3795}"/>
              </a:ext>
            </a:extLst>
          </p:cNvPr>
          <p:cNvSpPr/>
          <p:nvPr/>
        </p:nvSpPr>
        <p:spPr>
          <a:xfrm>
            <a:off x="6551137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8E8ECBA-6260-F0C5-A00A-C7BCD83664B1}"/>
              </a:ext>
            </a:extLst>
          </p:cNvPr>
          <p:cNvGrpSpPr/>
          <p:nvPr/>
        </p:nvGrpSpPr>
        <p:grpSpPr>
          <a:xfrm>
            <a:off x="6622103" y="4409863"/>
            <a:ext cx="393888" cy="204576"/>
            <a:chOff x="6707952" y="1814050"/>
            <a:chExt cx="393888" cy="204576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6DEBEB5-A283-173B-FFC7-8B90BE0002B7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6E0CD0-9A49-E5AA-752A-87EC96A1C5B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169A1D1-6A2B-59A1-80C4-9D87BF475E31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969236" y="3880318"/>
            <a:ext cx="258678" cy="22576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C0420F4-00FE-B08E-A7D4-81374297B314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7226175" y="3880316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2369499-3919-1F47-04F8-8C599907D8F4}"/>
              </a:ext>
            </a:extLst>
          </p:cNvPr>
          <p:cNvSpPr txBox="1"/>
          <p:nvPr/>
        </p:nvSpPr>
        <p:spPr>
          <a:xfrm flipH="1">
            <a:off x="7789001" y="3996522"/>
            <a:ext cx="686085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5C8A908-B58F-598E-CBDB-85220922C5C2}"/>
              </a:ext>
            </a:extLst>
          </p:cNvPr>
          <p:cNvGrpSpPr/>
          <p:nvPr/>
        </p:nvGrpSpPr>
        <p:grpSpPr>
          <a:xfrm>
            <a:off x="7523643" y="3764262"/>
            <a:ext cx="1216800" cy="232111"/>
            <a:chOff x="728379" y="1017849"/>
            <a:chExt cx="1216800" cy="2448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83F1D99-3B54-F3B9-0F5A-76B79D9096EB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48C88-CB46-C5E8-AD88-CF2F0DEDEB32}"/>
                </a:ext>
              </a:extLst>
            </p:cNvPr>
            <p:cNvSpPr txBox="1"/>
            <p:nvPr/>
          </p:nvSpPr>
          <p:spPr>
            <a:xfrm>
              <a:off x="1097934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" name="그림 19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54D31465-8272-5C93-B621-489FCDE0B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6606647" y="5329588"/>
            <a:ext cx="424800" cy="424800"/>
          </a:xfrm>
          <a:prstGeom prst="ellipse">
            <a:avLst/>
          </a:prstGeom>
        </p:spPr>
      </p:pic>
      <p:pic>
        <p:nvPicPr>
          <p:cNvPr id="117" name="그림 11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4C1D381A-3939-9E03-2AA1-49001B38B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5206581"/>
            <a:ext cx="721213" cy="670814"/>
          </a:xfrm>
          <a:prstGeom prst="rect">
            <a:avLst/>
          </a:prstGeom>
        </p:spPr>
      </p:pic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7BF90FAA-AC34-26EC-2AD7-E24CFB573DE1}"/>
              </a:ext>
            </a:extLst>
          </p:cNvPr>
          <p:cNvSpPr/>
          <p:nvPr/>
        </p:nvSpPr>
        <p:spPr>
          <a:xfrm>
            <a:off x="6551137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373366C-426A-F013-9370-E4027B99FCFB}"/>
              </a:ext>
            </a:extLst>
          </p:cNvPr>
          <p:cNvGrpSpPr/>
          <p:nvPr/>
        </p:nvGrpSpPr>
        <p:grpSpPr>
          <a:xfrm>
            <a:off x="6622103" y="5695577"/>
            <a:ext cx="393888" cy="204576"/>
            <a:chOff x="6707952" y="1814050"/>
            <a:chExt cx="393888" cy="204576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28C61A14-E4E2-0348-C43E-62973723D7EB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1A606C2-DC0B-E453-B963-993805429492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8E2D1609-D90B-E51A-E0B1-A30901408E7E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969236" y="5177581"/>
            <a:ext cx="258678" cy="21421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97BD0FC4-BE27-ECBA-A4AE-D4076C32F763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7225604" y="5177579"/>
            <a:ext cx="298039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58A1080-9457-EC04-BF79-C2E183058845}"/>
              </a:ext>
            </a:extLst>
          </p:cNvPr>
          <p:cNvSpPr txBox="1"/>
          <p:nvPr/>
        </p:nvSpPr>
        <p:spPr>
          <a:xfrm flipH="1">
            <a:off x="7643127" y="5293635"/>
            <a:ext cx="97783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8CB7AC-0403-FC6B-FDA5-3F4C8B7FA63C}"/>
              </a:ext>
            </a:extLst>
          </p:cNvPr>
          <p:cNvGrpSpPr/>
          <p:nvPr/>
        </p:nvGrpSpPr>
        <p:grpSpPr>
          <a:xfrm>
            <a:off x="7523643" y="5061525"/>
            <a:ext cx="1216800" cy="232111"/>
            <a:chOff x="728379" y="1017849"/>
            <a:chExt cx="1216800" cy="24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C3B3B79-053F-5B6E-C7EC-54C707037D5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1EC60C8-B203-91E3-C126-DA3879EADEE6}"/>
                </a:ext>
              </a:extLst>
            </p:cNvPr>
            <p:cNvSpPr txBox="1"/>
            <p:nvPr/>
          </p:nvSpPr>
          <p:spPr>
            <a:xfrm>
              <a:off x="915194" y="1059098"/>
              <a:ext cx="84318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26" name="Picture 2" descr="스토리 핀 이미지">
            <a:extLst>
              <a:ext uri="{FF2B5EF4-FFF2-40B4-BE49-F238E27FC236}">
                <a16:creationId xmlns:a16="http://schemas.microsoft.com/office/drawing/2014/main" id="{3880AE51-4F25-7F7C-45BE-E44D38611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5161398" y="5329588"/>
            <a:ext cx="424800" cy="424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그림 12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D52B28AD-5E52-75C9-2BC8-BC750BF30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5206581"/>
            <a:ext cx="721213" cy="670814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61B718E-47AC-1B6F-5E57-34EBC047D3D0}"/>
              </a:ext>
            </a:extLst>
          </p:cNvPr>
          <p:cNvSpPr/>
          <p:nvPr/>
        </p:nvSpPr>
        <p:spPr>
          <a:xfrm>
            <a:off x="5105888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C3F16FA-AD84-580B-B89B-42761F7741AB}"/>
              </a:ext>
            </a:extLst>
          </p:cNvPr>
          <p:cNvGrpSpPr/>
          <p:nvPr/>
        </p:nvGrpSpPr>
        <p:grpSpPr>
          <a:xfrm>
            <a:off x="5176854" y="5695577"/>
            <a:ext cx="393888" cy="204576"/>
            <a:chOff x="6707952" y="1814050"/>
            <a:chExt cx="393888" cy="204576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09681CEA-51A6-776B-B5C3-325DE421D93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B90F4C4-0A36-4D05-485E-FA99188BFA8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C71FC56-8D33-735C-F629-09F82DE84675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4964087" y="5174751"/>
            <a:ext cx="259522" cy="21704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135E6F9B-0E76-3300-127D-8557C5468861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668358" y="5174751"/>
            <a:ext cx="298800" cy="283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277AF54-C7D3-D89A-A9E5-A47795412F9E}"/>
              </a:ext>
            </a:extLst>
          </p:cNvPr>
          <p:cNvSpPr txBox="1"/>
          <p:nvPr/>
        </p:nvSpPr>
        <p:spPr>
          <a:xfrm>
            <a:off x="3663966" y="5293635"/>
            <a:ext cx="791984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5804C3A-1C11-928E-F6A8-70CAD2E1EA86}"/>
              </a:ext>
            </a:extLst>
          </p:cNvPr>
          <p:cNvGrpSpPr/>
          <p:nvPr/>
        </p:nvGrpSpPr>
        <p:grpSpPr>
          <a:xfrm>
            <a:off x="3451558" y="5061525"/>
            <a:ext cx="1216800" cy="232111"/>
            <a:chOff x="728379" y="1017849"/>
            <a:chExt cx="1216800" cy="2448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9761BA3-D0D1-A49D-D840-7DB9E9BCB4D4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5C7939-2383-0D6E-4EE9-65684A01D9A6}"/>
                </a:ext>
              </a:extLst>
            </p:cNvPr>
            <p:cNvSpPr txBox="1"/>
            <p:nvPr/>
          </p:nvSpPr>
          <p:spPr>
            <a:xfrm>
              <a:off x="1224577" y="1059098"/>
              <a:ext cx="22442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4" name="그림 2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3C898E77-1B36-FC0C-D4CB-DB393ADE4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5161398" y="4043874"/>
            <a:ext cx="424800" cy="424800"/>
          </a:xfrm>
          <a:prstGeom prst="ellipse">
            <a:avLst/>
          </a:prstGeom>
        </p:spPr>
      </p:pic>
      <p:pic>
        <p:nvPicPr>
          <p:cNvPr id="194" name="그림 19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9F7D285-E18E-99A1-AC68-C123A81A7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3920867"/>
            <a:ext cx="721213" cy="670814"/>
          </a:xfrm>
          <a:prstGeom prst="rect">
            <a:avLst/>
          </a:prstGeom>
        </p:spPr>
      </p:pic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B9B2686-7653-5FF4-B7E4-581E91892B14}"/>
              </a:ext>
            </a:extLst>
          </p:cNvPr>
          <p:cNvSpPr/>
          <p:nvPr/>
        </p:nvSpPr>
        <p:spPr>
          <a:xfrm>
            <a:off x="5105888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C9CE938-0529-18D7-AE89-AF851C9B07D0}"/>
              </a:ext>
            </a:extLst>
          </p:cNvPr>
          <p:cNvGrpSpPr/>
          <p:nvPr/>
        </p:nvGrpSpPr>
        <p:grpSpPr>
          <a:xfrm>
            <a:off x="5176854" y="4409863"/>
            <a:ext cx="393888" cy="204576"/>
            <a:chOff x="6707952" y="1814050"/>
            <a:chExt cx="393888" cy="204576"/>
          </a:xfrm>
        </p:grpSpPr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ADD99E29-29D8-89BD-E628-3BB990B7F9A3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5629F85-22CD-A5A0-5977-866360660E4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1D0445C7-EC98-D3A9-5224-FF11B8CB20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964316" y="3883246"/>
            <a:ext cx="259293" cy="222839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595100D5-39D1-C2A2-AFE7-D7A3F0DFDCCF}"/>
              </a:ext>
            </a:extLst>
          </p:cNvPr>
          <p:cNvSpPr txBox="1"/>
          <p:nvPr/>
        </p:nvSpPr>
        <p:spPr>
          <a:xfrm>
            <a:off x="3518096" y="3996522"/>
            <a:ext cx="1083731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8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7EFE4B-3F84-B9C5-6C30-8B54A5B0DBBA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4668358" y="3880318"/>
            <a:ext cx="298800" cy="585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F2E092A-D3CD-5E5A-2D95-11C53EB48A76}"/>
              </a:ext>
            </a:extLst>
          </p:cNvPr>
          <p:cNvGrpSpPr/>
          <p:nvPr/>
        </p:nvGrpSpPr>
        <p:grpSpPr>
          <a:xfrm>
            <a:off x="3451558" y="3764262"/>
            <a:ext cx="1216800" cy="232111"/>
            <a:chOff x="728379" y="1017849"/>
            <a:chExt cx="1216800" cy="24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342AA08-4098-7F92-C348-5CB9902160D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D3E207-B197-86DA-BE55-778AB0E9190C}"/>
                </a:ext>
              </a:extLst>
            </p:cNvPr>
            <p:cNvSpPr txBox="1"/>
            <p:nvPr/>
          </p:nvSpPr>
          <p:spPr>
            <a:xfrm>
              <a:off x="1168475" y="1059098"/>
              <a:ext cx="33663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66C2F64A-CC75-8703-5A15-A93B3DF9D457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3" action="ppaction://hlinksldjump"/>
            <a:extLst>
              <a:ext uri="{FF2B5EF4-FFF2-40B4-BE49-F238E27FC236}">
                <a16:creationId xmlns:a16="http://schemas.microsoft.com/office/drawing/2014/main" id="{9C6B7CB6-2AA8-749C-5E61-E639E137A8D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4" action="ppaction://hlinksldjump"/>
            <a:extLst>
              <a:ext uri="{FF2B5EF4-FFF2-40B4-BE49-F238E27FC236}">
                <a16:creationId xmlns:a16="http://schemas.microsoft.com/office/drawing/2014/main" id="{0A361E1B-37C4-62B9-25F4-157C2B30B56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5" action="ppaction://hlinksldjump"/>
            <a:extLst>
              <a:ext uri="{FF2B5EF4-FFF2-40B4-BE49-F238E27FC236}">
                <a16:creationId xmlns:a16="http://schemas.microsoft.com/office/drawing/2014/main" id="{1396B678-4E55-A444-F12C-98B4C2ABD52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6" action="ppaction://hlinksldjump"/>
            <a:extLst>
              <a:ext uri="{FF2B5EF4-FFF2-40B4-BE49-F238E27FC236}">
                <a16:creationId xmlns:a16="http://schemas.microsoft.com/office/drawing/2014/main" id="{4EC6B346-0D24-42D1-463C-4E5E4BA5E37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96219D2A-AB5B-0F6E-55EE-8D393B0A6AF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BBFA020-85C1-B14B-07E4-6F0FE338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09213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482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현신합니다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직사각형 2">
            <a:hlinkClick r:id="rId18" action="ppaction://hlinksldjump"/>
            <a:extLst>
              <a:ext uri="{FF2B5EF4-FFF2-40B4-BE49-F238E27FC236}">
                <a16:creationId xmlns:a16="http://schemas.microsoft.com/office/drawing/2014/main" id="{6CA9259C-1494-272F-D456-F4E3EE419EC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9" action="ppaction://hlinksldjump"/>
            <a:extLst>
              <a:ext uri="{FF2B5EF4-FFF2-40B4-BE49-F238E27FC236}">
                <a16:creationId xmlns:a16="http://schemas.microsoft.com/office/drawing/2014/main" id="{96D38AC2-E19D-9813-5A99-25EF31BA87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20" action="ppaction://hlinksldjump"/>
            <a:extLst>
              <a:ext uri="{FF2B5EF4-FFF2-40B4-BE49-F238E27FC236}">
                <a16:creationId xmlns:a16="http://schemas.microsoft.com/office/drawing/2014/main" id="{06201319-C72F-0C0D-0D8B-73AE682329E4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21" action="ppaction://hlinksldjump"/>
            <a:extLst>
              <a:ext uri="{FF2B5EF4-FFF2-40B4-BE49-F238E27FC236}">
                <a16:creationId xmlns:a16="http://schemas.microsoft.com/office/drawing/2014/main" id="{9DBD0B07-61D8-4CBC-0F2B-5F41320F050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hlinkClick r:id="rId22" action="ppaction://hlinksldjump"/>
            <a:extLst>
              <a:ext uri="{FF2B5EF4-FFF2-40B4-BE49-F238E27FC236}">
                <a16:creationId xmlns:a16="http://schemas.microsoft.com/office/drawing/2014/main" id="{8C7BB5BE-95CF-6E41-6D8B-55EB9CB8276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23" action="ppaction://hlinksldjump"/>
            <a:extLst>
              <a:ext uri="{FF2B5EF4-FFF2-40B4-BE49-F238E27FC236}">
                <a16:creationId xmlns:a16="http://schemas.microsoft.com/office/drawing/2014/main" id="{E4025492-B51F-C70C-4E2D-BA566C022A4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제목 83">
            <a:extLst>
              <a:ext uri="{FF2B5EF4-FFF2-40B4-BE49-F238E27FC236}">
                <a16:creationId xmlns:a16="http://schemas.microsoft.com/office/drawing/2014/main" id="{8F7A913D-BD40-E704-2615-89230E63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40E3CB-A53F-418D-8149-BA03E13E63C1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D2D85-218A-C50E-96FE-92E901AC246A}"/>
              </a:ext>
            </a:extLst>
          </p:cNvPr>
          <p:cNvGrpSpPr/>
          <p:nvPr/>
        </p:nvGrpSpPr>
        <p:grpSpPr>
          <a:xfrm>
            <a:off x="1686237" y="2540666"/>
            <a:ext cx="690268" cy="947552"/>
            <a:chOff x="1686237" y="2540666"/>
            <a:chExt cx="690268" cy="9475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AD2FE20-10A9-2B38-6657-C87E9ABD6077}"/>
                </a:ext>
              </a:extLst>
            </p:cNvPr>
            <p:cNvGrpSpPr/>
            <p:nvPr/>
          </p:nvGrpSpPr>
          <p:grpSpPr>
            <a:xfrm>
              <a:off x="1686237" y="2612834"/>
              <a:ext cx="690268" cy="875384"/>
              <a:chOff x="1686237" y="2612834"/>
              <a:chExt cx="690268" cy="875384"/>
            </a:xfrm>
          </p:grpSpPr>
          <p:pic>
            <p:nvPicPr>
              <p:cNvPr id="13" name="그림 12" descr="만화 영화, 예술, 소설, 아니메이(가) 표시된 사진&#10;&#10;자동 생성된 설명">
                <a:extLst>
                  <a:ext uri="{FF2B5EF4-FFF2-40B4-BE49-F238E27FC236}">
                    <a16:creationId xmlns:a16="http://schemas.microsoft.com/office/drawing/2014/main" id="{3B90D0FE-19A1-BDFC-34CE-56DEC5FDC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" t="13711" r="41661" b="47670"/>
              <a:stretch/>
            </p:blipFill>
            <p:spPr>
              <a:xfrm>
                <a:off x="1818971" y="2729929"/>
                <a:ext cx="424800" cy="424800"/>
              </a:xfrm>
              <a:prstGeom prst="ellipse">
                <a:avLst/>
              </a:prstGeom>
            </p:spPr>
          </p:pic>
          <p:pic>
            <p:nvPicPr>
              <p:cNvPr id="23" name="그림 2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827DB10-8A0C-5842-DF26-91A18FE75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2612834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BB80419-08A7-4EAE-0622-A6FB3086F968}"/>
                  </a:ext>
                </a:extLst>
              </p:cNvPr>
              <p:cNvSpPr/>
              <p:nvPr/>
            </p:nvSpPr>
            <p:spPr>
              <a:xfrm>
                <a:off x="1763461" y="3296436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B63D988-B69E-B61E-226B-AE67ED5FDBF2}"/>
                  </a:ext>
                </a:extLst>
              </p:cNvPr>
              <p:cNvGrpSpPr/>
              <p:nvPr/>
            </p:nvGrpSpPr>
            <p:grpSpPr>
              <a:xfrm>
                <a:off x="1834427" y="3095918"/>
                <a:ext cx="393888" cy="204576"/>
                <a:chOff x="6707952" y="1814050"/>
                <a:chExt cx="393888" cy="204576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718BD57-A745-B982-7268-075F78E8052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F1DC8E-10EB-3B55-E09B-876F90F289FE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B56EEF1C-05EB-67AE-FAEB-B2143A5870BD}"/>
                </a:ext>
              </a:extLst>
            </p:cNvPr>
            <p:cNvSpPr txBox="1"/>
            <p:nvPr/>
          </p:nvSpPr>
          <p:spPr>
            <a:xfrm>
              <a:off x="1700190" y="2540666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31A19B-DACF-7DF4-A8DC-A77343C98B2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941E8796-89A7-9634-4184-14A3008C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</p:spPr>
        </p:pic>
        <p:pic>
          <p:nvPicPr>
            <p:cNvPr id="415" name="그림 41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0F0EB7B-CE12-AB71-FB40-070E79615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9F2E445-5C61-1912-12EF-04A0C4FA57E4}"/>
                </a:ext>
              </a:extLst>
            </p:cNvPr>
            <p:cNvSpPr/>
            <p:nvPr/>
          </p:nvSpPr>
          <p:spPr>
            <a:xfrm>
              <a:off x="1763461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17663D-3FD2-6F27-22B3-8AC96B2FEB2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F95CE9B-4AEF-680A-6F82-6427C01FD03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8C7B9A-208E-D147-8EC1-B2C503251FE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B67CA802-7249-1733-5B4C-D1596130FA14}"/>
                </a:ext>
              </a:extLst>
            </p:cNvPr>
            <p:cNvSpPr txBox="1"/>
            <p:nvPr/>
          </p:nvSpPr>
          <p:spPr>
            <a:xfrm>
              <a:off x="1700190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428C05-36A1-ED84-79F2-A3F38CDBC3AA}"/>
              </a:ext>
            </a:extLst>
          </p:cNvPr>
          <p:cNvGrpSpPr/>
          <p:nvPr/>
        </p:nvGrpSpPr>
        <p:grpSpPr>
          <a:xfrm>
            <a:off x="537203" y="3860559"/>
            <a:ext cx="690268" cy="913372"/>
            <a:chOff x="537203" y="3860559"/>
            <a:chExt cx="690268" cy="913372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90B8DD5A-2B49-8C7B-4E72-4783DC9D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433" name="그림 43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9CAD035-E422-46C1-234C-37FC35EAC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8BEDF0DB-EE6A-07A1-7DEF-857B586AE98A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68B9374-B3F9-4365-5C0A-4F33BD87B0E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4A686A1-BBAE-28B5-BD24-28C7AFBE37A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79CC02-237F-8D3B-5369-71979DA6187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78490EB-05E7-C1A2-F32F-9DBBAC36C336}"/>
                </a:ext>
              </a:extLst>
            </p:cNvPr>
            <p:cNvSpPr txBox="1"/>
            <p:nvPr/>
          </p:nvSpPr>
          <p:spPr>
            <a:xfrm>
              <a:off x="621689" y="3860559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5" name="직사각형 24">
            <a:hlinkClick r:id="rId12" action="ppaction://hlinksldjump"/>
            <a:extLst>
              <a:ext uri="{FF2B5EF4-FFF2-40B4-BE49-F238E27FC236}">
                <a16:creationId xmlns:a16="http://schemas.microsoft.com/office/drawing/2014/main" id="{C95E2E47-7490-16B0-E2A1-29E724A0D88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3" action="ppaction://hlinksldjump"/>
            <a:extLst>
              <a:ext uri="{FF2B5EF4-FFF2-40B4-BE49-F238E27FC236}">
                <a16:creationId xmlns:a16="http://schemas.microsoft.com/office/drawing/2014/main" id="{DF6819AB-6703-7D3E-0C7B-C69AA7F79C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4" action="ppaction://hlinksldjump"/>
            <a:extLst>
              <a:ext uri="{FF2B5EF4-FFF2-40B4-BE49-F238E27FC236}">
                <a16:creationId xmlns:a16="http://schemas.microsoft.com/office/drawing/2014/main" id="{F676CDF2-0C42-98FD-382E-0E59C9E691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5" action="ppaction://hlinksldjump"/>
            <a:extLst>
              <a:ext uri="{FF2B5EF4-FFF2-40B4-BE49-F238E27FC236}">
                <a16:creationId xmlns:a16="http://schemas.microsoft.com/office/drawing/2014/main" id="{5EC52E43-0E3E-F907-807E-FAFD8C05C8F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6" action="ppaction://hlinksldjump"/>
            <a:extLst>
              <a:ext uri="{FF2B5EF4-FFF2-40B4-BE49-F238E27FC236}">
                <a16:creationId xmlns:a16="http://schemas.microsoft.com/office/drawing/2014/main" id="{D9D5935A-12E8-5D3F-03CA-024DBF8E36D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7" action="ppaction://hlinksldjump"/>
            <a:extLst>
              <a:ext uri="{FF2B5EF4-FFF2-40B4-BE49-F238E27FC236}">
                <a16:creationId xmlns:a16="http://schemas.microsoft.com/office/drawing/2014/main" id="{9E5D2D40-6AE7-4370-D7C5-F0BAA00853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11755A-1381-D9F4-A7C1-D5E13ABE0C1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E4721357-91A1-5642-5DC6-97D20399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 연소 게이지가 차오릅니다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  <p:sp>
        <p:nvSpPr>
          <p:cNvPr id="34" name="직사각형 33">
            <a:hlinkClick r:id="rId16" action="ppaction://hlinksldjump"/>
            <a:extLst>
              <a:ext uri="{FF2B5EF4-FFF2-40B4-BE49-F238E27FC236}">
                <a16:creationId xmlns:a16="http://schemas.microsoft.com/office/drawing/2014/main" id="{5E71E894-7DA9-4FDA-9155-A7598E2CCD3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7" action="ppaction://hlinksldjump"/>
            <a:extLst>
              <a:ext uri="{FF2B5EF4-FFF2-40B4-BE49-F238E27FC236}">
                <a16:creationId xmlns:a16="http://schemas.microsoft.com/office/drawing/2014/main" id="{460EF7D8-326F-B174-FAE7-9BE7273F07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직사각형 449">
            <a:hlinkClick r:id="rId18" action="ppaction://hlinksldjump"/>
            <a:extLst>
              <a:ext uri="{FF2B5EF4-FFF2-40B4-BE49-F238E27FC236}">
                <a16:creationId xmlns:a16="http://schemas.microsoft.com/office/drawing/2014/main" id="{7DFB0FBA-BABD-C99C-02C7-17259F0E4248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직사각형 452">
            <a:hlinkClick r:id="rId19" action="ppaction://hlinksldjump"/>
            <a:extLst>
              <a:ext uri="{FF2B5EF4-FFF2-40B4-BE49-F238E27FC236}">
                <a16:creationId xmlns:a16="http://schemas.microsoft.com/office/drawing/2014/main" id="{04EB7226-4AF1-7299-C6E1-23E7885FD8E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>
            <a:hlinkClick r:id="rId20" action="ppaction://hlinksldjump"/>
            <a:extLst>
              <a:ext uri="{FF2B5EF4-FFF2-40B4-BE49-F238E27FC236}">
                <a16:creationId xmlns:a16="http://schemas.microsoft.com/office/drawing/2014/main" id="{E261914E-D58E-617E-CE37-B6FCEFE1EA2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>
            <a:hlinkClick r:id="rId21" action="ppaction://hlinksldjump"/>
            <a:extLst>
              <a:ext uri="{FF2B5EF4-FFF2-40B4-BE49-F238E27FC236}">
                <a16:creationId xmlns:a16="http://schemas.microsoft.com/office/drawing/2014/main" id="{079DB613-37CC-8225-B76F-0FC10DF7B83D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제목 456">
            <a:extLst>
              <a:ext uri="{FF2B5EF4-FFF2-40B4-BE49-F238E27FC236}">
                <a16:creationId xmlns:a16="http://schemas.microsoft.com/office/drawing/2014/main" id="{1C361DE6-39C1-2ED1-9135-BBC69D74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38013839-4C6E-B76A-D4F5-C0FC5195D2B0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E6D2-6690-DB5B-361B-F872E062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AB720-994F-B0D3-4784-B92B2B34594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0964CA1-805F-1031-5FE0-BD222CA3BC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788416-F1BF-EB4B-751E-601C810427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FD1608-8D8B-28C6-CA96-A27B6408FD3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36D39EE-07CF-817E-0470-F4F5A7E927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550F84-992C-7DB1-127C-63CD80253E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8377C80-96A1-45E2-8DA0-C7A31EF35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B727EA-862E-989D-F1D0-0A504D4E1063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B6FA30-2E09-B9B1-EA7B-E8392316EB2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A787BC-0DB6-7F5D-784F-5F721DA6109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C6B19E-87F5-1F6E-4007-9CB1895BAA9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4BE3FA-C95F-DFC8-55EA-3D499B2B8BA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FA8075-DEDB-0EB0-71D8-EF300A21351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1962914-0C62-787F-0E24-30F87FB66F8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205B41A-CC47-82A1-9A2B-F7E283E01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833CA2A-C112-F61E-222B-7C4981902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CC0E6CC-6768-2FD0-FEC6-99048C2F6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24F93728-64B1-5734-9AE9-3D6BA023264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0339561-BE03-F202-B3DE-FA40FA2A752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A432B2B-2FA5-F60C-3F36-5F92271D9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5A07FA9-0BBC-74D6-0CE1-A960CC3C887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8C8867-0CF9-62B7-3FFA-6C552B7E3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6456EB24-76AF-D589-4892-50D54ED3EBD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A1AFAA8-9465-E966-9A02-1D047AE860D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F8AA1FB-6111-39BD-9428-1F16D11F993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94AC4961-AAE0-EDAD-9195-1C389CDC2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7F74BB7-E3A1-2A9A-F7F5-D71A8939A45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07F1C1-00FA-D50E-A5BA-7F48DC92A604}"/>
              </a:ext>
            </a:extLst>
          </p:cNvPr>
          <p:cNvGrpSpPr/>
          <p:nvPr/>
        </p:nvGrpSpPr>
        <p:grpSpPr>
          <a:xfrm>
            <a:off x="294838" y="588536"/>
            <a:ext cx="2433288" cy="169277"/>
            <a:chOff x="300038" y="457598"/>
            <a:chExt cx="243328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2420AD-53E7-C3D2-EDCC-42CA9568974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5DB232D-AA70-55B1-797C-08827FF52B50}"/>
                </a:ext>
              </a:extLst>
            </p:cNvPr>
            <p:cNvSpPr txBox="1"/>
            <p:nvPr/>
          </p:nvSpPr>
          <p:spPr>
            <a:xfrm>
              <a:off x="471488" y="457598"/>
              <a:ext cx="226183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1FED7E1-9D0A-40C1-F031-CE6D9024B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A55D5E7-2EC2-A670-0120-CCE74A994068}"/>
              </a:ext>
            </a:extLst>
          </p:cNvPr>
          <p:cNvGrpSpPr/>
          <p:nvPr/>
        </p:nvGrpSpPr>
        <p:grpSpPr>
          <a:xfrm>
            <a:off x="3451558" y="1197154"/>
            <a:ext cx="2282847" cy="1037901"/>
            <a:chOff x="3451558" y="1197154"/>
            <a:chExt cx="2282847" cy="1037901"/>
          </a:xfrm>
        </p:grpSpPr>
        <p:pic>
          <p:nvPicPr>
            <p:cNvPr id="104" name="그림 103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11F714F6-8807-A813-670F-6E74E59DDCD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5161398" y="1476766"/>
              <a:ext cx="424800" cy="424800"/>
            </a:xfrm>
            <a:prstGeom prst="ellipse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11AD14C-5AFB-B612-00FB-9B76D3F4E773}"/>
                </a:ext>
              </a:extLst>
            </p:cNvPr>
            <p:cNvGrpSpPr/>
            <p:nvPr/>
          </p:nvGrpSpPr>
          <p:grpSpPr>
            <a:xfrm>
              <a:off x="3451558" y="1197154"/>
              <a:ext cx="2282847" cy="1037901"/>
              <a:chOff x="3451558" y="1197154"/>
              <a:chExt cx="2282847" cy="1037901"/>
            </a:xfrm>
          </p:grpSpPr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133B37B-71F7-FE2F-0E17-7A00D1DD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135375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95B6F1B-CC9E-0073-D4B6-609E2F6DE014}"/>
                  </a:ext>
                </a:extLst>
              </p:cNvPr>
              <p:cNvSpPr/>
              <p:nvPr/>
            </p:nvSpPr>
            <p:spPr>
              <a:xfrm>
                <a:off x="5105888" y="204327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6F5C1C-4E7D-013B-96B3-ADE93FCED003}"/>
                  </a:ext>
                </a:extLst>
              </p:cNvPr>
              <p:cNvGrpSpPr/>
              <p:nvPr/>
            </p:nvGrpSpPr>
            <p:grpSpPr>
              <a:xfrm>
                <a:off x="5176854" y="1842755"/>
                <a:ext cx="393888" cy="204576"/>
                <a:chOff x="6707952" y="1814050"/>
                <a:chExt cx="393888" cy="204576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B0B42573-AD54-70E9-89D8-24A68B4E9C6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9B5BD00-F775-1B10-9EB3-215B99FA034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D472F04-A6D6-D8F5-0A6E-687D3EE1C0C8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4964316" y="1316138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A144FF-733E-6AB3-829D-924F899A8F27}"/>
                  </a:ext>
                </a:extLst>
              </p:cNvPr>
              <p:cNvSpPr txBox="1"/>
              <p:nvPr/>
            </p:nvSpPr>
            <p:spPr>
              <a:xfrm>
                <a:off x="3607866" y="1427557"/>
                <a:ext cx="904195" cy="6686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변경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Z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바활성화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 강화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C2ECF47-0A1D-0662-AB0D-007EBAC7D1A1}"/>
                  </a:ext>
                </a:extLst>
              </p:cNvPr>
              <p:cNvCxnSpPr>
                <a:cxnSpLocks/>
                <a:stCxn id="92" idx="3"/>
              </p:cNvCxnSpPr>
              <p:nvPr/>
            </p:nvCxnSpPr>
            <p:spPr>
              <a:xfrm>
                <a:off x="4668358" y="1313210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4C21F13-6720-637F-ECE3-4F5AA60962C2}"/>
                  </a:ext>
                </a:extLst>
              </p:cNvPr>
              <p:cNvGrpSpPr/>
              <p:nvPr/>
            </p:nvGrpSpPr>
            <p:grpSpPr>
              <a:xfrm>
                <a:off x="3451558" y="1197154"/>
                <a:ext cx="1216800" cy="232111"/>
                <a:chOff x="728379" y="1017849"/>
                <a:chExt cx="1216800" cy="2448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5784697-5D7A-446E-05A6-1B50E13478B2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5015EC-3C5F-A48C-5F34-F224657AC227}"/>
                    </a:ext>
                  </a:extLst>
                </p:cNvPr>
                <p:cNvSpPr txBox="1"/>
                <p:nvPr/>
              </p:nvSpPr>
              <p:spPr>
                <a:xfrm>
                  <a:off x="1097944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C57D152-325F-9219-4208-4861B02CC675}"/>
              </a:ext>
            </a:extLst>
          </p:cNvPr>
          <p:cNvGrpSpPr/>
          <p:nvPr/>
        </p:nvGrpSpPr>
        <p:grpSpPr>
          <a:xfrm>
            <a:off x="3451558" y="3764262"/>
            <a:ext cx="2282847" cy="1037901"/>
            <a:chOff x="3451558" y="3764262"/>
            <a:chExt cx="2282847" cy="1037901"/>
          </a:xfrm>
        </p:grpSpPr>
        <p:pic>
          <p:nvPicPr>
            <p:cNvPr id="112" name="Picture 4" descr="RPG Skills Icons 02 - Miscellaneous Game Assets">
              <a:extLst>
                <a:ext uri="{FF2B5EF4-FFF2-40B4-BE49-F238E27FC236}">
                  <a16:creationId xmlns:a16="http://schemas.microsoft.com/office/drawing/2014/main" id="{23301224-9C07-D3D4-3170-1D9E7B3A1FB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5161398" y="4043874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6360AD-88FF-D170-8C45-831A47301D3B}"/>
                </a:ext>
              </a:extLst>
            </p:cNvPr>
            <p:cNvGrpSpPr/>
            <p:nvPr/>
          </p:nvGrpSpPr>
          <p:grpSpPr>
            <a:xfrm>
              <a:off x="3451558" y="3764262"/>
              <a:ext cx="2282847" cy="1037901"/>
              <a:chOff x="3156097" y="3764262"/>
              <a:chExt cx="2282847" cy="1037901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EBD551-9C94-4B17-0B12-FD52BB87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7C5B65C-DBDA-9F6B-F7E5-3003C578BF2A}"/>
                  </a:ext>
                </a:extLst>
              </p:cNvPr>
              <p:cNvSpPr/>
              <p:nvPr/>
            </p:nvSpPr>
            <p:spPr>
              <a:xfrm>
                <a:off x="4810427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EDABA21C-36D9-31E3-813B-999006FE89A3}"/>
                  </a:ext>
                </a:extLst>
              </p:cNvPr>
              <p:cNvGrpSpPr/>
              <p:nvPr/>
            </p:nvGrpSpPr>
            <p:grpSpPr>
              <a:xfrm>
                <a:off x="4881393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778F9F05-2E61-6002-1200-9BE10433C92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96319D3-77F1-A14A-D5C2-FFC705E24DF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F0D587C-08B5-63E2-9854-9471A5777A1F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>
                <a:off x="4668855" y="3883246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B4F470A-10BA-B1A1-CBB8-4904D40ED71A}"/>
                  </a:ext>
                </a:extLst>
              </p:cNvPr>
              <p:cNvSpPr txBox="1"/>
              <p:nvPr/>
            </p:nvSpPr>
            <p:spPr>
              <a:xfrm>
                <a:off x="3211425" y="3996522"/>
                <a:ext cx="1106173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이동 속도 추가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81F394-9954-1BAA-A990-2D333241BA5D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4372897" y="3880318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953243F-E02B-246A-B803-459D5D294A0F}"/>
                  </a:ext>
                </a:extLst>
              </p:cNvPr>
              <p:cNvGrpSpPr/>
              <p:nvPr/>
            </p:nvGrpSpPr>
            <p:grpSpPr>
              <a:xfrm>
                <a:off x="3156097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818D284E-DC45-F78A-C09B-5964845AF5E8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D0B4420-7A59-DBC9-44DF-C96F5922FEDB}"/>
                    </a:ext>
                  </a:extLst>
                </p:cNvPr>
                <p:cNvSpPr txBox="1"/>
                <p:nvPr/>
              </p:nvSpPr>
              <p:spPr>
                <a:xfrm>
                  <a:off x="1041842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고결한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6E01BFA-1A67-6FBF-EA46-BA697C12C724}"/>
              </a:ext>
            </a:extLst>
          </p:cNvPr>
          <p:cNvGrpSpPr/>
          <p:nvPr/>
        </p:nvGrpSpPr>
        <p:grpSpPr>
          <a:xfrm>
            <a:off x="6458441" y="3764262"/>
            <a:ext cx="2282002" cy="1037901"/>
            <a:chOff x="6458441" y="3764262"/>
            <a:chExt cx="2282002" cy="1037901"/>
          </a:xfrm>
        </p:grpSpPr>
        <p:pic>
          <p:nvPicPr>
            <p:cNvPr id="119" name="그림 118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084621D5-9D91-099F-7BDA-3BE63A4E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6606647" y="4043874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42569E-4DFA-EB91-8BFE-86057C4BC92A}"/>
                </a:ext>
              </a:extLst>
            </p:cNvPr>
            <p:cNvGrpSpPr/>
            <p:nvPr/>
          </p:nvGrpSpPr>
          <p:grpSpPr>
            <a:xfrm>
              <a:off x="6458441" y="3764262"/>
              <a:ext cx="2282002" cy="1037901"/>
              <a:chOff x="6786699" y="3764262"/>
              <a:chExt cx="2282002" cy="1037901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37C55-3911-207F-EF52-3127B87FB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CEED74E8-5372-9650-BBE4-AE2E4700D792}"/>
                  </a:ext>
                </a:extLst>
              </p:cNvPr>
              <p:cNvSpPr/>
              <p:nvPr/>
            </p:nvSpPr>
            <p:spPr>
              <a:xfrm>
                <a:off x="6879395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A5B75980-9466-5CBA-B16B-DA9887788F44}"/>
                  </a:ext>
                </a:extLst>
              </p:cNvPr>
              <p:cNvGrpSpPr/>
              <p:nvPr/>
            </p:nvGrpSpPr>
            <p:grpSpPr>
              <a:xfrm>
                <a:off x="6950361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72B4EBCA-DDBC-E5E4-BF0B-1A10413A2253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A071B7F-CDD9-62DB-8EB7-9EABFC530DE7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DEBDD02-86D8-0237-B109-EB8AA2853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3880318"/>
                <a:ext cx="258678" cy="22576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898B04-C0A5-B465-8745-849F82961FED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 flipV="1">
                <a:off x="7554433" y="3880316"/>
                <a:ext cx="297468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CA7FD-2F0E-C171-7E8D-E7F9D65ABA33}"/>
                  </a:ext>
                </a:extLst>
              </p:cNvPr>
              <p:cNvSpPr txBox="1"/>
              <p:nvPr/>
            </p:nvSpPr>
            <p:spPr>
              <a:xfrm flipH="1">
                <a:off x="8117258" y="3957261"/>
                <a:ext cx="68608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주는 피해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BF253FB-3FF8-84A8-D9ED-1CFA177107D8}"/>
                  </a:ext>
                </a:extLst>
              </p:cNvPr>
              <p:cNvGrpSpPr/>
              <p:nvPr/>
            </p:nvGrpSpPr>
            <p:grpSpPr>
              <a:xfrm>
                <a:off x="7851901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9DD2BCA-CCA6-5D17-E82D-645CF5A54D5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EA00211-3AD4-1AEF-B3AC-5232B308D06D}"/>
                    </a:ext>
                  </a:extLst>
                </p:cNvPr>
                <p:cNvSpPr txBox="1"/>
                <p:nvPr/>
              </p:nvSpPr>
              <p:spPr>
                <a:xfrm>
                  <a:off x="109793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 연소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1E49A89-6AC5-B198-B7B3-4AC88E13C1DC}"/>
              </a:ext>
            </a:extLst>
          </p:cNvPr>
          <p:cNvGrpSpPr/>
          <p:nvPr/>
        </p:nvGrpSpPr>
        <p:grpSpPr>
          <a:xfrm>
            <a:off x="6458441" y="5061525"/>
            <a:ext cx="2282002" cy="1026352"/>
            <a:chOff x="6458441" y="5061525"/>
            <a:chExt cx="2282002" cy="1026352"/>
          </a:xfrm>
        </p:grpSpPr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72CAB0CF-C4F3-4070-A2E4-A8D211E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85" y="5330012"/>
              <a:ext cx="426724" cy="42395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4CAB785-50A9-4B7C-C82F-898E0CA0852A}"/>
                </a:ext>
              </a:extLst>
            </p:cNvPr>
            <p:cNvGrpSpPr/>
            <p:nvPr/>
          </p:nvGrpSpPr>
          <p:grpSpPr>
            <a:xfrm>
              <a:off x="6458441" y="5061525"/>
              <a:ext cx="2282002" cy="1026352"/>
              <a:chOff x="6786699" y="5061525"/>
              <a:chExt cx="2282002" cy="1026352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A7B4D64-10E0-90D8-82AA-C7AA2E7D1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652AFED1-D199-4AF7-37E7-74C7B206D33A}"/>
                  </a:ext>
                </a:extLst>
              </p:cNvPr>
              <p:cNvSpPr/>
              <p:nvPr/>
            </p:nvSpPr>
            <p:spPr>
              <a:xfrm>
                <a:off x="6879395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142011A0-71F8-A663-8D78-735C2CE8712F}"/>
                  </a:ext>
                </a:extLst>
              </p:cNvPr>
              <p:cNvGrpSpPr/>
              <p:nvPr/>
            </p:nvGrpSpPr>
            <p:grpSpPr>
              <a:xfrm>
                <a:off x="6950361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C8A3898E-496B-349E-9603-3420F44D9FA1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22DB7C0-CCB1-EA58-2A8B-4C54D089489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1A3F916-D7FE-4970-05BA-67E5C2711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5177581"/>
                <a:ext cx="258678" cy="21421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5211C876-4D15-90FC-8F90-88DDFD3991F0}"/>
                  </a:ext>
                </a:extLst>
              </p:cNvPr>
              <p:cNvCxnSpPr>
                <a:cxnSpLocks/>
                <a:stCxn id="64" idx="1"/>
              </p:cNvCxnSpPr>
              <p:nvPr/>
            </p:nvCxnSpPr>
            <p:spPr>
              <a:xfrm flipH="1" flipV="1">
                <a:off x="7553862" y="5177579"/>
                <a:ext cx="298039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00F748-5765-BFCB-BBBA-975A7B5F51F7}"/>
                  </a:ext>
                </a:extLst>
              </p:cNvPr>
              <p:cNvSpPr txBox="1"/>
              <p:nvPr/>
            </p:nvSpPr>
            <p:spPr>
              <a:xfrm flipH="1">
                <a:off x="8001842" y="5293635"/>
                <a:ext cx="916918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‘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효과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C403500-8CF8-0821-4DA9-74A438E6FF18}"/>
                  </a:ext>
                </a:extLst>
              </p:cNvPr>
              <p:cNvGrpSpPr/>
              <p:nvPr/>
            </p:nvGrpSpPr>
            <p:grpSpPr>
              <a:xfrm>
                <a:off x="7851901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AB3D9A-EE04-14D5-09BD-7FE467C9B9E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9A3AB96-4787-61D0-DC7C-5020420172C2}"/>
                    </a:ext>
                  </a:extLst>
                </p:cNvPr>
                <p:cNvSpPr txBox="1"/>
                <p:nvPr/>
              </p:nvSpPr>
              <p:spPr>
                <a:xfrm>
                  <a:off x="109794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불꽃 반응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1B5404C6-BAB6-576A-1601-2423EF47AC8A}"/>
              </a:ext>
            </a:extLst>
          </p:cNvPr>
          <p:cNvGrpSpPr/>
          <p:nvPr/>
        </p:nvGrpSpPr>
        <p:grpSpPr>
          <a:xfrm>
            <a:off x="3451558" y="5061525"/>
            <a:ext cx="2282847" cy="1026352"/>
            <a:chOff x="3451558" y="5061525"/>
            <a:chExt cx="2282847" cy="1026352"/>
          </a:xfrm>
        </p:grpSpPr>
        <p:pic>
          <p:nvPicPr>
            <p:cNvPr id="1036" name="Picture 4" descr="RPG Skills Icons 02 - Miscellaneous Game Assets">
              <a:extLst>
                <a:ext uri="{FF2B5EF4-FFF2-40B4-BE49-F238E27FC236}">
                  <a16:creationId xmlns:a16="http://schemas.microsoft.com/office/drawing/2014/main" id="{3BA527D7-9CC0-8AD1-18FE-B816CC55411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5161398" y="53295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26E6C-1F8F-4E02-E1D7-CB0D92F3EF77}"/>
                </a:ext>
              </a:extLst>
            </p:cNvPr>
            <p:cNvGrpSpPr/>
            <p:nvPr/>
          </p:nvGrpSpPr>
          <p:grpSpPr>
            <a:xfrm>
              <a:off x="3451558" y="5061525"/>
              <a:ext cx="2282847" cy="1026352"/>
              <a:chOff x="3156097" y="5061525"/>
              <a:chExt cx="2282847" cy="1026352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004A724-2402-D782-91B4-5E0F7353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FBAAE4A8-6879-D7C5-3A1D-33995C77D50F}"/>
                  </a:ext>
                </a:extLst>
              </p:cNvPr>
              <p:cNvSpPr/>
              <p:nvPr/>
            </p:nvSpPr>
            <p:spPr>
              <a:xfrm>
                <a:off x="4810427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49BAB7F-E96B-3F60-C85A-667C17F4C799}"/>
                  </a:ext>
                </a:extLst>
              </p:cNvPr>
              <p:cNvGrpSpPr/>
              <p:nvPr/>
            </p:nvGrpSpPr>
            <p:grpSpPr>
              <a:xfrm>
                <a:off x="4881393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15E363CC-E4AE-F048-0AE0-C769AE8B519F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809FC9F-6063-4747-53CC-A1BD1B808BC6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96882B00-4B6A-C132-0AE7-F22D70E36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626" y="5174751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63D57AB-21BB-0A3C-A10D-9DB7B0FD774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 flipV="1">
                <a:off x="4372897" y="5174751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12C103E-F5B7-F9C8-D8DA-653243DAC70A}"/>
                  </a:ext>
                </a:extLst>
              </p:cNvPr>
              <p:cNvSpPr txBox="1"/>
              <p:nvPr/>
            </p:nvSpPr>
            <p:spPr>
              <a:xfrm>
                <a:off x="3277935" y="5293635"/>
                <a:ext cx="973124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칸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X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A61C454-6702-3929-5039-ED7FD71DF149}"/>
                  </a:ext>
                </a:extLst>
              </p:cNvPr>
              <p:cNvGrpSpPr/>
              <p:nvPr/>
            </p:nvGrpSpPr>
            <p:grpSpPr>
              <a:xfrm>
                <a:off x="3156097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DD50BD0-259E-ED24-3743-C58FC686F2B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9FDF975-1E3D-21BB-0A24-B462F28E6CDF}"/>
                    </a:ext>
                  </a:extLst>
                </p:cNvPr>
                <p:cNvSpPr txBox="1"/>
                <p:nvPr/>
              </p:nvSpPr>
              <p:spPr>
                <a:xfrm>
                  <a:off x="1041837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완전한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5948DCFD-CE7C-E827-CD03-60486C1873C7}"/>
              </a:ext>
            </a:extLst>
          </p:cNvPr>
          <p:cNvGrpSpPr/>
          <p:nvPr/>
        </p:nvGrpSpPr>
        <p:grpSpPr>
          <a:xfrm>
            <a:off x="3451558" y="2490098"/>
            <a:ext cx="2282847" cy="1026352"/>
            <a:chOff x="3451558" y="2490098"/>
            <a:chExt cx="2282847" cy="1026352"/>
          </a:xfrm>
        </p:grpSpPr>
        <p:pic>
          <p:nvPicPr>
            <p:cNvPr id="1038" name="Picture 4" descr="RPG Skills Icons 02 - Miscellaneous Game Assets">
              <a:extLst>
                <a:ext uri="{FF2B5EF4-FFF2-40B4-BE49-F238E27FC236}">
                  <a16:creationId xmlns:a16="http://schemas.microsoft.com/office/drawing/2014/main" id="{5358843F-4BCF-C43D-7CD2-57C3FC667E8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5161398" y="275816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C06DBFE-D532-5BA8-8AFB-7D511AA4DB4F}"/>
                </a:ext>
              </a:extLst>
            </p:cNvPr>
            <p:cNvGrpSpPr/>
            <p:nvPr/>
          </p:nvGrpSpPr>
          <p:grpSpPr>
            <a:xfrm>
              <a:off x="3451558" y="2490098"/>
              <a:ext cx="2282847" cy="1026352"/>
              <a:chOff x="3451558" y="2490098"/>
              <a:chExt cx="2282847" cy="1026352"/>
            </a:xfrm>
          </p:grpSpPr>
          <p:pic>
            <p:nvPicPr>
              <p:cNvPr id="4" name="그림 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2F5C5CE-10C3-4A81-4ADC-4F79EBDF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26351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60BBC1-D057-ED38-C283-7CE222A26966}"/>
                  </a:ext>
                </a:extLst>
              </p:cNvPr>
              <p:cNvSpPr/>
              <p:nvPr/>
            </p:nvSpPr>
            <p:spPr>
              <a:xfrm>
                <a:off x="5105888" y="33246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332994B-03F9-9618-958A-CD110F980846}"/>
                  </a:ext>
                </a:extLst>
              </p:cNvPr>
              <p:cNvGrpSpPr/>
              <p:nvPr/>
            </p:nvGrpSpPr>
            <p:grpSpPr>
              <a:xfrm>
                <a:off x="5176854" y="3124150"/>
                <a:ext cx="393888" cy="204576"/>
                <a:chOff x="6707952" y="1814050"/>
                <a:chExt cx="393888" cy="204576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5F6253BC-2C59-6315-96FB-9223744F0948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01D7702-8C04-4928-E3E3-B19072AB7D0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F045CD7-B199-814C-967D-0B926721F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087" y="2603324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05DC93A-614B-3C2C-1992-6883A57AFB20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4668358" y="2603324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10F350-FBB1-9CC3-D284-B88FF2483938}"/>
                  </a:ext>
                </a:extLst>
              </p:cNvPr>
              <p:cNvSpPr txBox="1"/>
              <p:nvPr/>
            </p:nvSpPr>
            <p:spPr>
              <a:xfrm>
                <a:off x="3562981" y="2722208"/>
                <a:ext cx="993963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피해량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4F368F-6919-F004-C76C-1123F1534A87}"/>
                  </a:ext>
                </a:extLst>
              </p:cNvPr>
              <p:cNvGrpSpPr/>
              <p:nvPr/>
            </p:nvGrpSpPr>
            <p:grpSpPr>
              <a:xfrm>
                <a:off x="3451558" y="2490098"/>
                <a:ext cx="1216800" cy="232111"/>
                <a:chOff x="728379" y="1017849"/>
                <a:chExt cx="1216800" cy="24480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CCC81C-4C68-82A8-F0BC-C1A0A1A4BC05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A5F3AE-8E31-2BAE-8A99-571F41B7217E}"/>
                    </a:ext>
                  </a:extLst>
                </p:cNvPr>
                <p:cNvSpPr txBox="1"/>
                <p:nvPr/>
              </p:nvSpPr>
              <p:spPr>
                <a:xfrm>
                  <a:off x="1041836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강림의 그릇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E8D57821-BC78-C6C1-CCD8-2B5FBF2E02F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A73AAB83-AE2D-A416-56D7-A75A59A0112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1" action="ppaction://hlinksldjump"/>
            <a:extLst>
              <a:ext uri="{FF2B5EF4-FFF2-40B4-BE49-F238E27FC236}">
                <a16:creationId xmlns:a16="http://schemas.microsoft.com/office/drawing/2014/main" id="{87231121-57A8-6824-0720-2873D66796F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2" action="ppaction://hlinksldjump"/>
            <a:extLst>
              <a:ext uri="{FF2B5EF4-FFF2-40B4-BE49-F238E27FC236}">
                <a16:creationId xmlns:a16="http://schemas.microsoft.com/office/drawing/2014/main" id="{6B6E5B43-FD96-42EA-DAD9-D05F8918385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3" action="ppaction://hlinksldjump"/>
            <a:extLst>
              <a:ext uri="{FF2B5EF4-FFF2-40B4-BE49-F238E27FC236}">
                <a16:creationId xmlns:a16="http://schemas.microsoft.com/office/drawing/2014/main" id="{39752E23-3565-36CD-9D36-D6A3A69AC34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4" action="ppaction://hlinksldjump"/>
            <a:extLst>
              <a:ext uri="{FF2B5EF4-FFF2-40B4-BE49-F238E27FC236}">
                <a16:creationId xmlns:a16="http://schemas.microsoft.com/office/drawing/2014/main" id="{2D6808DE-A72A-4571-F735-F284B8ADD67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0288B76A-8682-5CB0-7171-339522B3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청령</a:t>
            </a:r>
            <a:r>
              <a:rPr lang="ko-KR" altLang="en-US" dirty="0"/>
              <a:t> 강림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1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0B0E-5538-99AB-ECCA-8FF86D9D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DC86E9D4-CBEF-F448-5164-AE66187FA819}"/>
              </a:ext>
            </a:extLst>
          </p:cNvPr>
          <p:cNvSpPr/>
          <p:nvPr/>
        </p:nvSpPr>
        <p:spPr>
          <a:xfrm>
            <a:off x="2542271" y="909212"/>
            <a:ext cx="9127997" cy="4512054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A117AA45-6D08-DAB5-B174-C38C24BF2850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-3635169" y="-326195"/>
            <a:chExt cx="721213" cy="881296"/>
          </a:xfrm>
        </p:grpSpPr>
        <p:pic>
          <p:nvPicPr>
            <p:cNvPr id="193" name="Picture 4" descr="RPG Skills Icons 02 - Miscellaneous Game Assets">
              <a:extLst>
                <a:ext uri="{FF2B5EF4-FFF2-40B4-BE49-F238E27FC236}">
                  <a16:creationId xmlns:a16="http://schemas.microsoft.com/office/drawing/2014/main" id="{42F3E182-EEAA-9465-C5EE-8C35717FFB4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-3486963" y="-2031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그림 1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BF75908-A60B-1E2B-8B1F-513ED5D6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326195"/>
              <a:ext cx="721213" cy="670814"/>
            </a:xfrm>
            <a:prstGeom prst="rect">
              <a:avLst/>
            </a:prstGeom>
          </p:spPr>
        </p:pic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DEF6C60C-96E2-3153-4EE7-ABE0E333586E}"/>
                </a:ext>
              </a:extLst>
            </p:cNvPr>
            <p:cNvSpPr/>
            <p:nvPr/>
          </p:nvSpPr>
          <p:spPr>
            <a:xfrm>
              <a:off x="-3542473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15988564-B47C-9AF2-258C-12A5DE3AECCB}"/>
                </a:ext>
              </a:extLst>
            </p:cNvPr>
            <p:cNvGrpSpPr/>
            <p:nvPr/>
          </p:nvGrpSpPr>
          <p:grpSpPr>
            <a:xfrm>
              <a:off x="-3471507" y="162801"/>
              <a:ext cx="393888" cy="204576"/>
              <a:chOff x="6707952" y="1814050"/>
              <a:chExt cx="393888" cy="204576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FDCFA6A-90E0-D9ED-29F4-D74B92C0F12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A99EF9-CA31-232E-E6CD-AC31698EB8C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89D0B73E-A061-22DE-4496-0DB1832AC101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-2189920" y="-326195"/>
            <a:chExt cx="721213" cy="881296"/>
          </a:xfrm>
        </p:grpSpPr>
        <p:pic>
          <p:nvPicPr>
            <p:cNvPr id="220" name="그림 21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D0CB9BB-FBF9-2AE8-DFF4-441F6F80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-2041714" y="-203188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pic>
          <p:nvPicPr>
            <p:cNvPr id="223" name="그림 2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4BFE866-F4E1-D709-87F8-F6CE5693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-326195"/>
              <a:ext cx="721213" cy="670814"/>
            </a:xfrm>
            <a:prstGeom prst="rect">
              <a:avLst/>
            </a:prstGeom>
          </p:spPr>
        </p:pic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92632E7B-C06F-A633-A459-F6135FB3E65F}"/>
                </a:ext>
              </a:extLst>
            </p:cNvPr>
            <p:cNvSpPr/>
            <p:nvPr/>
          </p:nvSpPr>
          <p:spPr>
            <a:xfrm>
              <a:off x="-2097224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19D9765-52E4-4277-580B-2B0C885A6032}"/>
                </a:ext>
              </a:extLst>
            </p:cNvPr>
            <p:cNvGrpSpPr/>
            <p:nvPr/>
          </p:nvGrpSpPr>
          <p:grpSpPr>
            <a:xfrm>
              <a:off x="-2026258" y="162801"/>
              <a:ext cx="393888" cy="204576"/>
              <a:chOff x="6707952" y="1814050"/>
              <a:chExt cx="393888" cy="204576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0C45C5A3-8AAA-3A70-575C-81E28BBF409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CC4342-DD4D-4B5B-99E9-648033EF82D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1BE38C2-8E3E-83DC-5CEF-F8A60DA061F6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5E0187B-3A17-6434-54CB-8056747E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244" name="그림 2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B5093E8-797E-05D3-63F3-E1324F70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3E54169F-0A46-4353-F503-9B80AAD8B73E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E85F0F2A-A82F-9E4F-E642-F2A5C421BF84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F1CBC26B-2499-B162-6165-36AD0165B98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F15186B4-8B5F-94DB-8564-D5528D1374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C4828381-0E83-AA70-F4F7-6727AA547FE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327" name="Picture 4" descr="RPG Skills Icons 02 - Miscellaneous Game Assets">
              <a:extLst>
                <a:ext uri="{FF2B5EF4-FFF2-40B4-BE49-F238E27FC236}">
                  <a16:creationId xmlns:a16="http://schemas.microsoft.com/office/drawing/2014/main" id="{CEB34DA2-A6CD-B117-7BA9-04568D02BB6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그림 32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618BE65-ABFC-2E88-420B-1BBE1F4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2C274E18-038C-D1A9-8D85-5A8395325C84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B459B0EE-3D77-8B13-2B62-3EB3DEC7C9D8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343" name="사각형: 둥근 모서리 342">
                <a:extLst>
                  <a:ext uri="{FF2B5EF4-FFF2-40B4-BE49-F238E27FC236}">
                    <a16:creationId xmlns:a16="http://schemas.microsoft.com/office/drawing/2014/main" id="{8ED6943B-4A01-0810-919D-DA67CE75E98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A894BB7A-9606-E81E-2C3E-A31D18F3EA3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B87C683F-5913-017C-72DF-DF37A51D8325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10EFCEAD-EA77-6490-6611-7310DB76632D}"/>
              </a:ext>
            </a:extLst>
          </p:cNvPr>
          <p:cNvGrpSpPr/>
          <p:nvPr/>
        </p:nvGrpSpPr>
        <p:grpSpPr>
          <a:xfrm>
            <a:off x="521731" y="2606922"/>
            <a:ext cx="721213" cy="881296"/>
            <a:chOff x="-3635169" y="-1611908"/>
            <a:chExt cx="721213" cy="881296"/>
          </a:xfrm>
        </p:grpSpPr>
        <p:pic>
          <p:nvPicPr>
            <p:cNvPr id="347" name="Picture 4" descr="RPG Skills Icons 02 - Miscellaneous Game Assets">
              <a:extLst>
                <a:ext uri="{FF2B5EF4-FFF2-40B4-BE49-F238E27FC236}">
                  <a16:creationId xmlns:a16="http://schemas.microsoft.com/office/drawing/2014/main" id="{D49DA306-830C-1177-59D6-5F29023BD01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-3486963" y="-148890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9" name="그림 3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EF8139B-C67C-E069-A0B2-A2CABF75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1611908"/>
              <a:ext cx="721213" cy="670814"/>
            </a:xfrm>
            <a:prstGeom prst="rect">
              <a:avLst/>
            </a:prstGeom>
          </p:spPr>
        </p:pic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631F6A24-C877-1944-9E87-801B3C7F3B4C}"/>
                </a:ext>
              </a:extLst>
            </p:cNvPr>
            <p:cNvSpPr/>
            <p:nvPr/>
          </p:nvSpPr>
          <p:spPr>
            <a:xfrm>
              <a:off x="-3542473" y="-92239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20106F30-4031-8E7A-C06F-EA107B796E93}"/>
                </a:ext>
              </a:extLst>
            </p:cNvPr>
            <p:cNvGrpSpPr/>
            <p:nvPr/>
          </p:nvGrpSpPr>
          <p:grpSpPr>
            <a:xfrm>
              <a:off x="-3471507" y="-1122912"/>
              <a:ext cx="393888" cy="204576"/>
              <a:chOff x="6707952" y="1814050"/>
              <a:chExt cx="393888" cy="204576"/>
            </a:xfrm>
          </p:grpSpPr>
          <p:sp>
            <p:nvSpPr>
              <p:cNvPr id="363" name="사각형: 둥근 모서리 362">
                <a:extLst>
                  <a:ext uri="{FF2B5EF4-FFF2-40B4-BE49-F238E27FC236}">
                    <a16:creationId xmlns:a16="http://schemas.microsoft.com/office/drawing/2014/main" id="{EF13BC47-CE59-3825-9389-25C9BE90E74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0868CAFF-0878-64A2-7E43-6ACEE9F35BE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BCCBC6-C075-5CA2-D9EB-ABA155E1657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DADB9A-3A82-B750-2C37-C6AA418F86F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20B606-2FE3-D5E8-AF72-E788F5DFA0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6F442-83D1-07D2-D21B-DAEAF902C9A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C13CFD-F4B0-13F4-7FDC-4B8D77937D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15711C2-C67E-1319-0D1B-54C477E48F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105887D-E17F-7992-7296-97593A475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487812-4C94-BE13-5EAC-64B73F789C8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95B84B-D1A9-6FA5-61E9-5019BBFECA4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7D9BD-7705-3365-2FF8-F72175388990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6C87D4-D570-EDC0-6EBC-1C25C4CD51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EB108C-62CC-004A-48EB-DE119FC5ADB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60990A6-8B16-E9EF-2399-F4890003419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674B26D-9BDA-002F-1D18-DD80078B2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1D255DF-6E85-3BB0-4355-41AE685D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B881DDE-AE77-0290-1868-FA2991F2B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20DBF8E-DF5B-3F78-9296-1BA2FB70C0E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8A850B50-884C-81AF-F9B5-F3E4F2DD909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9412851-90A2-5862-7AEC-77F429779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B9C19AF1-A010-BB16-45FB-C4443A3169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FE04DC0-54A2-D8D1-1A69-D95BEC7F0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58A74972-8D3E-33AD-B1F2-06DB9AB7533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814FCE1-11AC-42F6-9DC8-B468471D08D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C9A6780-F7C6-5F7D-4D92-2B3E7BB238B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92EDDCA-6F23-CF2D-23D3-16137F3D77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FC90BDF-8987-0E11-3C85-292F153416E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1B9DDF-8C93-00B9-3634-69F1A3FFEC90}"/>
              </a:ext>
            </a:extLst>
          </p:cNvPr>
          <p:cNvGrpSpPr/>
          <p:nvPr/>
        </p:nvGrpSpPr>
        <p:grpSpPr>
          <a:xfrm>
            <a:off x="294838" y="588536"/>
            <a:ext cx="2002079" cy="169277"/>
            <a:chOff x="300038" y="457598"/>
            <a:chExt cx="2002079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E81DE9-EBC7-5DFE-54B4-A7ADC8173B1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B58143-6418-5002-E257-2C93CECFA1BA}"/>
                </a:ext>
              </a:extLst>
            </p:cNvPr>
            <p:cNvSpPr txBox="1"/>
            <p:nvPr/>
          </p:nvSpPr>
          <p:spPr>
            <a:xfrm>
              <a:off x="471488" y="457598"/>
              <a:ext cx="183062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3DE712-451C-D8F8-D6C1-95512D6152D8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940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게이지가 강림 게이지로 변경되며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소환하지 못하게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획득 효과가 강림 게이지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회복으로 변경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도깨비불은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생성됩니다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.]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도화가의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동글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방울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과 유사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게이지를 모두 채우면 강림 스킬을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 강화하여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강화된 강림 스킬은 피격 이상 면역 효과가 생기고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피해를 입힙니다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320091-46D5-7C07-656A-19B5523D36B0}"/>
              </a:ext>
            </a:extLst>
          </p:cNvPr>
          <p:cNvSpPr/>
          <p:nvPr/>
        </p:nvSpPr>
        <p:spPr>
          <a:xfrm>
            <a:off x="537204" y="2219880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996206B3-5BCA-680D-F66E-1BE6925F683E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69D1205F-645F-82D2-E06A-0DC700E6F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71F6067-4FB5-8A61-F3D5-371E47943758}"/>
              </a:ext>
            </a:extLst>
          </p:cNvPr>
          <p:cNvGrpSpPr/>
          <p:nvPr/>
        </p:nvGrpSpPr>
        <p:grpSpPr>
          <a:xfrm>
            <a:off x="2748612" y="1052197"/>
            <a:ext cx="2710038" cy="246221"/>
            <a:chOff x="2748612" y="1052197"/>
            <a:chExt cx="2710038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E5A6FCF-70BE-A0A7-C2A0-C0488AF642D5}"/>
                </a:ext>
              </a:extLst>
            </p:cNvPr>
            <p:cNvSpPr txBox="1"/>
            <p:nvPr/>
          </p:nvSpPr>
          <p:spPr>
            <a:xfrm>
              <a:off x="3651423" y="1052197"/>
              <a:ext cx="763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Z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키 잠금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FB5D5633-798A-B86D-5364-D6CCB6101C20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변경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D46373-F881-E9DA-BD2D-5CD017D10E37}"/>
                </a:ext>
              </a:extLst>
            </p:cNvPr>
            <p:cNvSpPr txBox="1"/>
            <p:nvPr/>
          </p:nvSpPr>
          <p:spPr>
            <a:xfrm>
              <a:off x="4414774" y="1052197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 강화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5571D6-CE79-718E-3C38-2C03DA9A6887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DBEE8A9-81B5-5FE7-CA79-7A70E7460EDD}"/>
              </a:ext>
            </a:extLst>
          </p:cNvPr>
          <p:cNvGrpSpPr/>
          <p:nvPr/>
        </p:nvGrpSpPr>
        <p:grpSpPr>
          <a:xfrm>
            <a:off x="537204" y="1256739"/>
            <a:ext cx="690268" cy="945766"/>
            <a:chOff x="1686237" y="1256739"/>
            <a:chExt cx="690268" cy="945766"/>
          </a:xfrm>
        </p:grpSpPr>
        <p:pic>
          <p:nvPicPr>
            <p:cNvPr id="15" name="그림 14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D1818DE6-93A1-A11E-3CCF-8FA650E5293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1818260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84FEC99-E41D-CC07-FF08-DADB75327FC1}"/>
                </a:ext>
              </a:extLst>
            </p:cNvPr>
            <p:cNvGrpSpPr/>
            <p:nvPr/>
          </p:nvGrpSpPr>
          <p:grpSpPr>
            <a:xfrm>
              <a:off x="1686237" y="1309375"/>
              <a:ext cx="690268" cy="893130"/>
              <a:chOff x="2252403" y="1305986"/>
              <a:chExt cx="690268" cy="893130"/>
            </a:xfrm>
          </p:grpSpPr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58451B6-1D10-FE33-37D6-7B5C2A43A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5EF11369-EF93-C498-0593-161A106A9F9D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18072DBE-C783-A6FD-646F-4F738DE30FC6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200" name="사각형: 둥근 모서리 199">
                  <a:extLst>
                    <a:ext uri="{FF2B5EF4-FFF2-40B4-BE49-F238E27FC236}">
                      <a16:creationId xmlns:a16="http://schemas.microsoft.com/office/drawing/2014/main" id="{979050A3-04FA-60F2-E06E-40492C35383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29A7154-D99C-7EEF-D138-34098E49E97A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0A6496F8-C499-421E-8C0D-A9CCB66253B8}"/>
                </a:ext>
              </a:extLst>
            </p:cNvPr>
            <p:cNvSpPr txBox="1"/>
            <p:nvPr/>
          </p:nvSpPr>
          <p:spPr>
            <a:xfrm>
              <a:off x="1694971" y="125673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73" name="그림 372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96155237-497E-B1E4-A8FB-FA3D39F7972F}"/>
              </a:ext>
            </a:extLst>
          </p:cNvPr>
          <p:cNvPicPr>
            <a:picLocks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4466392" y="2294035"/>
            <a:ext cx="511200" cy="511200"/>
          </a:xfrm>
          <a:prstGeom prst="ellipse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73F5719-D78E-2B43-4C21-08624F165E9B}"/>
              </a:ext>
            </a:extLst>
          </p:cNvPr>
          <p:cNvGrpSpPr/>
          <p:nvPr/>
        </p:nvGrpSpPr>
        <p:grpSpPr>
          <a:xfrm>
            <a:off x="2830888" y="3422341"/>
            <a:ext cx="3292227" cy="1849968"/>
            <a:chOff x="2830888" y="3328383"/>
            <a:chExt cx="3292227" cy="1849968"/>
          </a:xfrm>
        </p:grpSpPr>
        <p:grpSp>
          <p:nvGrpSpPr>
            <p:cNvPr id="413" name="그룹 412">
              <a:extLst>
                <a:ext uri="{FF2B5EF4-FFF2-40B4-BE49-F238E27FC236}">
                  <a16:creationId xmlns:a16="http://schemas.microsoft.com/office/drawing/2014/main" id="{D2750894-D432-5298-E2F6-ECD96BD93434}"/>
                </a:ext>
              </a:extLst>
            </p:cNvPr>
            <p:cNvGrpSpPr/>
            <p:nvPr/>
          </p:nvGrpSpPr>
          <p:grpSpPr>
            <a:xfrm>
              <a:off x="2830888" y="3328383"/>
              <a:ext cx="3292227" cy="1849968"/>
              <a:chOff x="2185158" y="2591667"/>
              <a:chExt cx="3292227" cy="2027472"/>
            </a:xfrm>
          </p:grpSpPr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11B98927-130C-8B57-5B4A-5DB51D11EFBB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292227" cy="187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8" name="그룹 507">
                <a:extLst>
                  <a:ext uri="{FF2B5EF4-FFF2-40B4-BE49-F238E27FC236}">
                    <a16:creationId xmlns:a16="http://schemas.microsoft.com/office/drawing/2014/main" id="{BEA4E91D-08DC-9E7C-3D9E-D9D54A01D502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509" name="직사각형 508">
                  <a:extLst>
                    <a:ext uri="{FF2B5EF4-FFF2-40B4-BE49-F238E27FC236}">
                      <a16:creationId xmlns:a16="http://schemas.microsoft.com/office/drawing/2014/main" id="{BE25EAF1-0BE9-187A-53C7-9F193BA7A9E5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DAF1CF92-C386-4863-B45E-56342E7CC9FA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CF9EB76F-3EA2-F8C5-BC5E-EF15C1C029D2}"/>
                </a:ext>
              </a:extLst>
            </p:cNvPr>
            <p:cNvGrpSpPr/>
            <p:nvPr/>
          </p:nvGrpSpPr>
          <p:grpSpPr>
            <a:xfrm>
              <a:off x="3138855" y="3713145"/>
              <a:ext cx="2475153" cy="1240176"/>
              <a:chOff x="3138855" y="4149879"/>
              <a:chExt cx="2475153" cy="1240176"/>
            </a:xfrm>
          </p:grpSpPr>
          <p:grpSp>
            <p:nvGrpSpPr>
              <p:cNvPr id="597" name="그룹 596">
                <a:extLst>
                  <a:ext uri="{FF2B5EF4-FFF2-40B4-BE49-F238E27FC236}">
                    <a16:creationId xmlns:a16="http://schemas.microsoft.com/office/drawing/2014/main" id="{59D15C98-FBC9-F7F6-7426-1DA609FF0BC7}"/>
                  </a:ext>
                </a:extLst>
              </p:cNvPr>
              <p:cNvGrpSpPr/>
              <p:nvPr/>
            </p:nvGrpSpPr>
            <p:grpSpPr>
              <a:xfrm>
                <a:off x="3138855" y="4149879"/>
                <a:ext cx="1011816" cy="1240176"/>
                <a:chOff x="2920317" y="4789149"/>
                <a:chExt cx="1011816" cy="1240176"/>
              </a:xfrm>
            </p:grpSpPr>
            <p:sp>
              <p:nvSpPr>
                <p:cNvPr id="622" name="직사각형 621">
                  <a:extLst>
                    <a:ext uri="{FF2B5EF4-FFF2-40B4-BE49-F238E27FC236}">
                      <a16:creationId xmlns:a16="http://schemas.microsoft.com/office/drawing/2014/main" id="{15CCE5C0-B3CE-9908-4409-BDDA76313079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3" name="TextBox 622">
                  <a:extLst>
                    <a:ext uri="{FF2B5EF4-FFF2-40B4-BE49-F238E27FC236}">
                      <a16:creationId xmlns:a16="http://schemas.microsoft.com/office/drawing/2014/main" id="{27D68E5F-5867-78F8-C974-2546727035D5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현신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24" name="그룹 623">
                  <a:extLst>
                    <a:ext uri="{FF2B5EF4-FFF2-40B4-BE49-F238E27FC236}">
                      <a16:creationId xmlns:a16="http://schemas.microsoft.com/office/drawing/2014/main" id="{12B662E1-A444-66D5-DA0A-793D6422BDFC}"/>
                    </a:ext>
                  </a:extLst>
                </p:cNvPr>
                <p:cNvGrpSpPr/>
                <p:nvPr/>
              </p:nvGrpSpPr>
              <p:grpSpPr>
                <a:xfrm>
                  <a:off x="3012286" y="5148231"/>
                  <a:ext cx="827867" cy="683957"/>
                  <a:chOff x="10134148" y="4590713"/>
                  <a:chExt cx="1193551" cy="986074"/>
                </a:xfrm>
              </p:grpSpPr>
              <p:pic>
                <p:nvPicPr>
                  <p:cNvPr id="626" name="그림 625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ABAAC703-A47B-0AC5-6AE4-CACF8F30C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7" name="그림 626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79D2DA5C-5C86-EC08-06DA-B1EF67EB70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8" name="그림 62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F85AAB-8CA5-D111-E2E7-579355C18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rgbClr val="8C1B1B"/>
                    </a:glow>
                  </a:effectLst>
                </p:spPr>
              </p:pic>
              <p:pic>
                <p:nvPicPr>
                  <p:cNvPr id="629" name="그림 62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B6F9E9A-0D7C-24EF-3CD9-A9F32561C1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6731" y="4590713"/>
                    <a:ext cx="532683" cy="981526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25" name="TextBox 624">
                  <a:extLst>
                    <a:ext uri="{FF2B5EF4-FFF2-40B4-BE49-F238E27FC236}">
                      <a16:creationId xmlns:a16="http://schemas.microsoft.com/office/drawing/2014/main" id="{04D30D4A-D950-0277-FB77-BC5E733CD49B}"/>
                    </a:ext>
                  </a:extLst>
                </p:cNvPr>
                <p:cNvSpPr txBox="1"/>
                <p:nvPr/>
              </p:nvSpPr>
              <p:spPr>
                <a:xfrm>
                  <a:off x="2920317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  <p:sp>
            <p:nvSpPr>
              <p:cNvPr id="634" name="화살표: 오른쪽 633">
                <a:extLst>
                  <a:ext uri="{FF2B5EF4-FFF2-40B4-BE49-F238E27FC236}">
                    <a16:creationId xmlns:a16="http://schemas.microsoft.com/office/drawing/2014/main" id="{E0ECC2DA-733F-309B-B7F7-51869B035A0A}"/>
                  </a:ext>
                </a:extLst>
              </p:cNvPr>
              <p:cNvSpPr/>
              <p:nvPr/>
            </p:nvSpPr>
            <p:spPr>
              <a:xfrm>
                <a:off x="4266038" y="4694577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5" name="그룹 634">
                <a:extLst>
                  <a:ext uri="{FF2B5EF4-FFF2-40B4-BE49-F238E27FC236}">
                    <a16:creationId xmlns:a16="http://schemas.microsoft.com/office/drawing/2014/main" id="{0BBC6B0E-E1E3-D6FC-3C46-C57E3F37F72B}"/>
                  </a:ext>
                </a:extLst>
              </p:cNvPr>
              <p:cNvGrpSpPr/>
              <p:nvPr/>
            </p:nvGrpSpPr>
            <p:grpSpPr>
              <a:xfrm>
                <a:off x="4602192" y="4149879"/>
                <a:ext cx="1011816" cy="1240176"/>
                <a:chOff x="2920323" y="4789149"/>
                <a:chExt cx="1011816" cy="1240176"/>
              </a:xfrm>
            </p:grpSpPr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95F1C596-D476-2929-9F43-25D8A400A842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7" name="TextBox 636">
                  <a:extLst>
                    <a:ext uri="{FF2B5EF4-FFF2-40B4-BE49-F238E27FC236}">
                      <a16:creationId xmlns:a16="http://schemas.microsoft.com/office/drawing/2014/main" id="{82E79512-0570-63DD-9B56-3A4B195F87B3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강림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38" name="그룹 637">
                  <a:extLst>
                    <a:ext uri="{FF2B5EF4-FFF2-40B4-BE49-F238E27FC236}">
                      <a16:creationId xmlns:a16="http://schemas.microsoft.com/office/drawing/2014/main" id="{7D69E1C0-4143-AEC8-B70E-1C0B0D39091F}"/>
                    </a:ext>
                  </a:extLst>
                </p:cNvPr>
                <p:cNvGrpSpPr/>
                <p:nvPr/>
              </p:nvGrpSpPr>
              <p:grpSpPr>
                <a:xfrm>
                  <a:off x="3012286" y="5142079"/>
                  <a:ext cx="827867" cy="690107"/>
                  <a:chOff x="10134148" y="4581846"/>
                  <a:chExt cx="1193551" cy="994941"/>
                </a:xfrm>
              </p:grpSpPr>
              <p:pic>
                <p:nvPicPr>
                  <p:cNvPr id="640" name="그림 639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557FF7C3-5F40-7115-A77F-8E8A8F5E3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1" name="그림 640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479EED2-FDB2-89EC-AB19-4C05F9EC5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2" name="그림 64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C2325314-06BE-932B-F476-1EEC1ACB7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chemeClr val="accent4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643" name="그림 642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7813E263-42DB-6D67-BD1F-5E6771896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2433" y="4581846"/>
                    <a:ext cx="532683" cy="981525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2D087D2C-C867-1C46-349A-3F9579E1B94F}"/>
                    </a:ext>
                  </a:extLst>
                </p:cNvPr>
                <p:cNvSpPr txBox="1"/>
                <p:nvPr/>
              </p:nvSpPr>
              <p:spPr>
                <a:xfrm>
                  <a:off x="2920323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</p:grp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BE56E352-8BF0-6C58-3B55-9DD6DEBF9C0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3" action="ppaction://hlinksldjump"/>
            <a:extLst>
              <a:ext uri="{FF2B5EF4-FFF2-40B4-BE49-F238E27FC236}">
                <a16:creationId xmlns:a16="http://schemas.microsoft.com/office/drawing/2014/main" id="{CF2953E6-9FBE-E983-FA1E-245456DB1FA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4" action="ppaction://hlinksldjump"/>
            <a:extLst>
              <a:ext uri="{FF2B5EF4-FFF2-40B4-BE49-F238E27FC236}">
                <a16:creationId xmlns:a16="http://schemas.microsoft.com/office/drawing/2014/main" id="{6339E51E-DC87-3516-EE71-5FCA17371E6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5" action="ppaction://hlinksldjump"/>
            <a:extLst>
              <a:ext uri="{FF2B5EF4-FFF2-40B4-BE49-F238E27FC236}">
                <a16:creationId xmlns:a16="http://schemas.microsoft.com/office/drawing/2014/main" id="{8F8274A2-F23D-0049-F75A-3EF5CCD07B4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6" action="ppaction://hlinksldjump"/>
            <a:extLst>
              <a:ext uri="{FF2B5EF4-FFF2-40B4-BE49-F238E27FC236}">
                <a16:creationId xmlns:a16="http://schemas.microsoft.com/office/drawing/2014/main" id="{9092304E-2B6D-EDEA-3720-80F464FD685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CC8D1CE8-3401-766A-B326-39BE29151A6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85DA6E9-EC5C-3F6F-13CB-904CFE8E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E3CB6-13DC-7659-CAA6-C9E63C278687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49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CB3-9618-6F42-AE47-22C7DF25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D4BDF5A8-794B-6BC0-B840-688E6B0E9380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081D652-6472-6AE3-7F6B-D42677659E57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0C0F2F-FE2D-29E3-4FAF-68230298EFCD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E9E8464D-7CD1-9235-5557-4FA07C189C91}"/>
              </a:ext>
            </a:extLst>
          </p:cNvPr>
          <p:cNvSpPr/>
          <p:nvPr/>
        </p:nvSpPr>
        <p:spPr>
          <a:xfrm>
            <a:off x="2598841" y="3460828"/>
            <a:ext cx="9127996" cy="2609846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167CBE-158D-99CC-8417-07B8A760E2F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A5C75FC-7B1E-91DE-05E2-05F7A79F36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E6EAE23-D948-F465-8200-C193C86167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DBD430-2F7E-0457-EBDE-E6DBCCE4E59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49004-8313-F48D-8D48-1A82C5ADE17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D86EFFD-B4DB-DA4C-31D0-081848C52F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C042CDA-663C-8E03-3558-51C848CDAF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0755C0-87A6-EA86-A2EC-3D04ED9A145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1E0F86-B26D-201F-0AC6-CACA5720CC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29E08-3FCC-B619-F31B-DF077586C72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CFA3DA-BF03-8A8A-0DEB-F9122B6BE53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0CCA7-03AA-0CAE-CF99-F968C3A8F64F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7F84CBC-F1C3-5832-72F7-AA0B66D630B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718DD8-FC28-B690-5E40-2D85C5127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5EF2A14-6C2D-69A0-D93D-BA413D79C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D5533FC-6954-4994-009C-FBD8C6754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36C3F62-8BAC-04A9-A0FA-81BC5416C23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67F9DBA-ED9E-C301-CEE1-781DD347A94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91F9C5C-A2F0-333C-8F73-4017DDEE1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3196A30-15B5-C251-2F62-54D20338B2D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BF9AC5B-97C7-8226-A7E9-993D4FA1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A4E95D-E672-BE41-C2B1-3AAF551A07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D4DD47C-5147-1014-47A9-A4A8CF6732B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0C4A840-F77C-2C8B-2797-CD2B2FA0C4B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4120956-C50D-1679-7EEE-2E9D098A1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5E44EF1-7286-82AE-F064-5B3B2BBE790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1D1AD23-D18C-0E56-AEE1-EDBE20692905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강림의 그릇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414" name="TextBox 413">
            <a:extLst>
              <a:ext uri="{FF2B5EF4-FFF2-40B4-BE49-F238E27FC236}">
                <a16:creationId xmlns:a16="http://schemas.microsoft.com/office/drawing/2014/main" id="{E7CDBD0C-7AE0-FEEB-1BC0-207982C11E4F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 피해량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D66A53F7-3BBC-6D70-6E81-8B32B5DBE06F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3887475"/>
          <a:ext cx="8683200" cy="2019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고결한 영혼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공격 속도에 영향을 받지 않게 되지만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기본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공격 속도의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만큼 이동 속도가 추가로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 연소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공격 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추가로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9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94FBF4E8-ECE1-3EF7-879C-C72908ABDF1B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33B3CE98-9CD6-6E88-137F-1E0D514E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0983970B-6B86-E31F-C5A4-6CA30CB248F4}"/>
              </a:ext>
            </a:extLst>
          </p:cNvPr>
          <p:cNvCxnSpPr>
            <a:cxnSpLocks/>
          </p:cNvCxnSpPr>
          <p:nvPr/>
        </p:nvCxnSpPr>
        <p:spPr>
          <a:xfrm>
            <a:off x="2598841" y="3461604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086BEA2E-069D-DCCE-817A-572EE651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207492"/>
            <a:ext cx="472862" cy="49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C7403B-1563-B830-D0F5-3070D45C367F}"/>
              </a:ext>
            </a:extLst>
          </p:cNvPr>
          <p:cNvSpPr txBox="1"/>
          <p:nvPr/>
        </p:nvSpPr>
        <p:spPr>
          <a:xfrm>
            <a:off x="3824087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2407C-7A38-688A-C9E3-123FBC9CE92B}"/>
              </a:ext>
            </a:extLst>
          </p:cNvPr>
          <p:cNvSpPr txBox="1"/>
          <p:nvPr/>
        </p:nvSpPr>
        <p:spPr>
          <a:xfrm>
            <a:off x="2748612" y="3610937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시전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58EC7-B4F0-9F9D-3F25-DF170D5D5F03}"/>
              </a:ext>
            </a:extLst>
          </p:cNvPr>
          <p:cNvSpPr txBox="1"/>
          <p:nvPr/>
        </p:nvSpPr>
        <p:spPr>
          <a:xfrm>
            <a:off x="4865859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D0EA32-A0DC-7740-9F1C-4B9E7D05806F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CA7A09B-5725-2E55-779D-C4A66D9A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45" name="그림 4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443FF26-192F-A204-F50A-A95BB1B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03F02DB-BB37-17A1-3C11-503200142769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D66E4E-58AB-4F02-C05C-E39829AB9ED3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1B5286C-E67C-1C1D-229C-0FCF81F729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E5113-6E7C-E44A-C23D-4A60B58512F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DD1FE79-45FF-F511-0FDB-B477CFA0B685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88" name="Picture 4" descr="RPG Skills Icons 02 - Miscellaneous Game Assets">
              <a:extLst>
                <a:ext uri="{FF2B5EF4-FFF2-40B4-BE49-F238E27FC236}">
                  <a16:creationId xmlns:a16="http://schemas.microsoft.com/office/drawing/2014/main" id="{E8E2E4B8-FA7A-A765-1551-046EBFCB1CF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C9D47F-0239-B2C1-48F0-276C9EA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60ECF6-B993-7A21-59DD-F9711B010A15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5388A2A-139C-D1B8-9700-6034A02FA971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52AC0CA5-9053-2AD6-A9C6-DE790029B8F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6C739C-8010-5A4D-B946-9CAFEF87A95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3CA77DD-48E2-EA75-C293-5C0A5D7057E0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그림 104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39BC2A19-0F0D-9503-DC91-4932F530BE15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669227" y="1438018"/>
            <a:ext cx="424800" cy="424800"/>
          </a:xfrm>
          <a:prstGeom prst="ellipse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9E08317-28AA-B5C8-B633-81198B2DF650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2252403" y="1305986"/>
            <a:chExt cx="690268" cy="893130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5206BC-DB10-4CA9-FA9B-DBF3198D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261D1E3D-28F0-A03A-9655-EC37BAF62DDE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15BD5B1-77B2-907F-12E8-8FD67B5B6B4B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BA57FB5-DB91-C030-D1E1-27E5E655C16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69C599-E6C8-B239-5845-0C861FC3B91E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5854C24-B4AC-FF04-14EF-FC7777EF8C2C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96B464-761E-3935-3C70-FDB604B952EE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Picture 4" descr="RPG Skills Icons 02 - Miscellaneous Game Assets">
            <a:extLst>
              <a:ext uri="{FF2B5EF4-FFF2-40B4-BE49-F238E27FC236}">
                <a16:creationId xmlns:a16="http://schemas.microsoft.com/office/drawing/2014/main" id="{99AEEB35-9289-A902-6F43-90AAB0387841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669557" y="2729929"/>
            <a:ext cx="424800" cy="4248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그림 121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D269709-5A95-7636-6FD3-786A36F3E4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6823" y="2612834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67FB0BC-0B93-D95E-E4DF-86A8C52B17A7}"/>
              </a:ext>
            </a:extLst>
          </p:cNvPr>
          <p:cNvSpPr txBox="1"/>
          <p:nvPr/>
        </p:nvSpPr>
        <p:spPr>
          <a:xfrm>
            <a:off x="494672" y="2540666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강림의 그릇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2F6852D-DABC-4745-5318-2F59FC53AC42}"/>
              </a:ext>
            </a:extLst>
          </p:cNvPr>
          <p:cNvSpPr/>
          <p:nvPr/>
        </p:nvSpPr>
        <p:spPr>
          <a:xfrm>
            <a:off x="614047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FD068E6-4DF8-A9A9-40CC-A425AEE3C23D}"/>
              </a:ext>
            </a:extLst>
          </p:cNvPr>
          <p:cNvGrpSpPr/>
          <p:nvPr/>
        </p:nvGrpSpPr>
        <p:grpSpPr>
          <a:xfrm>
            <a:off x="685013" y="3095918"/>
            <a:ext cx="393888" cy="204576"/>
            <a:chOff x="6707952" y="1814050"/>
            <a:chExt cx="393888" cy="20457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CAB7B23-F94C-2F55-ED20-42132E38C30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6BC5EE1-E054-17A2-3BF7-25D39CD50327}"/>
                </a:ext>
              </a:extLst>
            </p:cNvPr>
            <p:cNvSpPr txBox="1"/>
            <p:nvPr/>
          </p:nvSpPr>
          <p:spPr>
            <a:xfrm>
              <a:off x="6845585" y="1857801"/>
              <a:ext cx="118623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F6AF2A29-7B79-756B-B30B-8AE22F01045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31" name="그림 30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0D75104-90C6-6D78-86DB-0B269B03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3BEB8DB0-6AD5-644A-C4EB-540CFAC48B07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701C5B-897E-BD2E-1AAF-ADFC6F742D59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93" name="그림 1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57C086E-CD97-FAE4-BA98-B9414081C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4424B38-9AAD-58B9-8145-BA5ECE88A206}"/>
                </a:ext>
              </a:extLst>
            </p:cNvPr>
            <p:cNvSpPr txBox="1"/>
            <p:nvPr/>
          </p:nvSpPr>
          <p:spPr>
            <a:xfrm>
              <a:off x="1700191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 연소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3ECF8A-0A1B-5A6A-51FB-91B6EB5315D5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F7FFD19-5E8E-9454-7FD4-A2967C84C82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CF7FA-F612-844A-497B-8B06B9E7A76B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B86AAFA-D473-C480-1133-6FECCE9CAC3C}"/>
                </a:ext>
              </a:extLst>
            </p:cNvPr>
            <p:cNvSpPr txBox="1"/>
            <p:nvPr/>
          </p:nvSpPr>
          <p:spPr>
            <a:xfrm>
              <a:off x="1972060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8398DAC-F66E-01DA-75B6-6E10EFC9FF4B}"/>
              </a:ext>
            </a:extLst>
          </p:cNvPr>
          <p:cNvGrpSpPr/>
          <p:nvPr/>
        </p:nvGrpSpPr>
        <p:grpSpPr>
          <a:xfrm>
            <a:off x="494672" y="3860559"/>
            <a:ext cx="774572" cy="913372"/>
            <a:chOff x="495053" y="3860559"/>
            <a:chExt cx="774572" cy="913372"/>
          </a:xfrm>
        </p:grpSpPr>
        <p:pic>
          <p:nvPicPr>
            <p:cNvPr id="21" name="Picture 4" descr="RPG Skills Icons 02 - Miscellaneous Game Assets">
              <a:extLst>
                <a:ext uri="{FF2B5EF4-FFF2-40B4-BE49-F238E27FC236}">
                  <a16:creationId xmlns:a16="http://schemas.microsoft.com/office/drawing/2014/main" id="{B289514C-C656-C997-65D0-91ED4DD4BEC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7D0F7C6-BB48-0561-D687-B4BC781F1AB3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277C3B0-4D05-3370-0DB7-0AD3BA6F943A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04" name="그림 2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F662C2-BCC5-A3F8-D53F-E763CFDCC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CCB90395-BCE9-CCC5-40C8-C5A909E6A290}"/>
                </a:ext>
              </a:extLst>
            </p:cNvPr>
            <p:cNvSpPr txBox="1"/>
            <p:nvPr/>
          </p:nvSpPr>
          <p:spPr>
            <a:xfrm>
              <a:off x="495053" y="386055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고결한 영혼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380BFE6-2B92-D052-6F39-A7A45A19C1D6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412EECC-A516-E814-2C89-2A7EF4FEA48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2F940-5646-B068-5765-B66DDA20E10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1E4A84B-AAAA-EBFD-5107-DFDCED1517DF}"/>
                </a:ext>
              </a:extLst>
            </p:cNvPr>
            <p:cNvSpPr txBox="1"/>
            <p:nvPr/>
          </p:nvSpPr>
          <p:spPr>
            <a:xfrm>
              <a:off x="823026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" name="Picture 4" descr="RPG Skills Icons 02 - Miscellaneous Game Assets">
            <a:extLst>
              <a:ext uri="{FF2B5EF4-FFF2-40B4-BE49-F238E27FC236}">
                <a16:creationId xmlns:a16="http://schemas.microsoft.com/office/drawing/2014/main" id="{D066C158-7891-5578-6260-8BAC9EF3335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4463852" y="193482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스크린샷, 불꽃, 연기이(가) 표시된 사진&#10;&#10;자동 생성된 설명">
            <a:extLst>
              <a:ext uri="{FF2B5EF4-FFF2-40B4-BE49-F238E27FC236}">
                <a16:creationId xmlns:a16="http://schemas.microsoft.com/office/drawing/2014/main" id="{A7204DEB-0F1F-7917-DB06-0A791D33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43295" r="20697" b="2542"/>
          <a:stretch/>
        </p:blipFill>
        <p:spPr>
          <a:xfrm>
            <a:off x="4463852" y="5333047"/>
            <a:ext cx="511200" cy="511200"/>
          </a:xfrm>
          <a:prstGeom prst="ellipse">
            <a:avLst/>
          </a:prstGeom>
          <a:effectLst>
            <a:softEdge rad="0"/>
          </a:effectLst>
        </p:spPr>
      </p:pic>
      <p:pic>
        <p:nvPicPr>
          <p:cNvPr id="52" name="Picture 4" descr="RPG Skills Icons 02 - Miscellaneous Game Assets">
            <a:extLst>
              <a:ext uri="{FF2B5EF4-FFF2-40B4-BE49-F238E27FC236}">
                <a16:creationId xmlns:a16="http://schemas.microsoft.com/office/drawing/2014/main" id="{6F34FF40-DC2A-0FFB-A99D-D83982F06A02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0" t="40805" r="21101" b="53282"/>
          <a:stretch/>
        </p:blipFill>
        <p:spPr bwMode="auto">
          <a:xfrm>
            <a:off x="4463852" y="4608912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647ADF82-187F-3202-0A67-5C1AF5762AA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E56EB66E-614F-ABDC-184F-5E74BCF512D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D99D324E-C45E-37B0-3F48-E10B67233DC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A9A142F9-BA97-E8BE-A5AD-43BA39978DC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A125956F-F633-98D0-AB03-60E4DAB914DE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4" action="ppaction://hlinksldjump"/>
            <a:extLst>
              <a:ext uri="{FF2B5EF4-FFF2-40B4-BE49-F238E27FC236}">
                <a16:creationId xmlns:a16="http://schemas.microsoft.com/office/drawing/2014/main" id="{490A8762-3643-D593-C567-AA0317303FE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B677B57-B805-F53B-C9F4-00BA6A6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C47B3-572B-667F-693A-4118E16C785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03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1810FD-15AA-9E15-84E0-F512E45AE1EA}"/>
              </a:ext>
            </a:extLst>
          </p:cNvPr>
          <p:cNvGrpSpPr/>
          <p:nvPr/>
        </p:nvGrpSpPr>
        <p:grpSpPr>
          <a:xfrm>
            <a:off x="936400" y="1817448"/>
            <a:ext cx="2194560" cy="3223104"/>
            <a:chOff x="936400" y="1817448"/>
            <a:chExt cx="2194560" cy="322310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3B15798-2507-B4A9-3CF9-4257203F6C7C}"/>
                </a:ext>
              </a:extLst>
            </p:cNvPr>
            <p:cNvSpPr/>
            <p:nvPr/>
          </p:nvSpPr>
          <p:spPr>
            <a:xfrm>
              <a:off x="937863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CA23AA-E3C5-C7B5-98AE-2BB37291A9B5}"/>
                </a:ext>
              </a:extLst>
            </p:cNvPr>
            <p:cNvSpPr/>
            <p:nvPr/>
          </p:nvSpPr>
          <p:spPr>
            <a:xfrm>
              <a:off x="1874864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4C22E9B-2A97-8B56-E6E3-3D62814AA6C0}"/>
                </a:ext>
              </a:extLst>
            </p:cNvPr>
            <p:cNvCxnSpPr>
              <a:cxnSpLocks/>
            </p:cNvCxnSpPr>
            <p:nvPr/>
          </p:nvCxnSpPr>
          <p:spPr>
            <a:xfrm>
              <a:off x="936400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19A4859F-C344-E5DA-40EC-960F9FE35C98}"/>
                </a:ext>
              </a:extLst>
            </p:cNvPr>
            <p:cNvSpPr/>
            <p:nvPr/>
          </p:nvSpPr>
          <p:spPr>
            <a:xfrm>
              <a:off x="1967640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4BABF40-E9D7-0280-021D-E5A0FF6B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81" y="2283108"/>
              <a:ext cx="914399" cy="914399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7145-D909-2D62-1C4C-2D5EF3AC38F5}"/>
                </a:ext>
              </a:extLst>
            </p:cNvPr>
            <p:cNvSpPr txBox="1"/>
            <p:nvPr/>
          </p:nvSpPr>
          <p:spPr>
            <a:xfrm>
              <a:off x="1530978" y="3976809"/>
              <a:ext cx="1005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기획의 배경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기대 효과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14A585-C783-F11A-5422-C736CED63528}"/>
                </a:ext>
              </a:extLst>
            </p:cNvPr>
            <p:cNvSpPr txBox="1"/>
            <p:nvPr/>
          </p:nvSpPr>
          <p:spPr>
            <a:xfrm>
              <a:off x="1774289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89D4075-25E6-66CB-E7B5-DFE440AA7089}"/>
                </a:ext>
              </a:extLst>
            </p:cNvPr>
            <p:cNvSpPr/>
            <p:nvPr/>
          </p:nvSpPr>
          <p:spPr>
            <a:xfrm>
              <a:off x="1576480" y="2289895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6611601-9E2B-E03E-39FA-BA947B6B67C9}"/>
              </a:ext>
            </a:extLst>
          </p:cNvPr>
          <p:cNvGrpSpPr/>
          <p:nvPr/>
        </p:nvGrpSpPr>
        <p:grpSpPr>
          <a:xfrm>
            <a:off x="3644614" y="1817448"/>
            <a:ext cx="2194560" cy="3223104"/>
            <a:chOff x="3644614" y="1817448"/>
            <a:chExt cx="2194560" cy="322310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9224520-A4DC-1084-46A5-9D8E3239C152}"/>
                </a:ext>
              </a:extLst>
            </p:cNvPr>
            <p:cNvSpPr/>
            <p:nvPr/>
          </p:nvSpPr>
          <p:spPr>
            <a:xfrm>
              <a:off x="3646077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CD1708-39DA-957E-EAF7-8F6F0AFBB75A}"/>
                </a:ext>
              </a:extLst>
            </p:cNvPr>
            <p:cNvSpPr/>
            <p:nvPr/>
          </p:nvSpPr>
          <p:spPr>
            <a:xfrm>
              <a:off x="4583078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448DA9E-26D4-3E8E-2991-C5F56906D91D}"/>
                </a:ext>
              </a:extLst>
            </p:cNvPr>
            <p:cNvCxnSpPr>
              <a:cxnSpLocks/>
            </p:cNvCxnSpPr>
            <p:nvPr/>
          </p:nvCxnSpPr>
          <p:spPr>
            <a:xfrm>
              <a:off x="3644614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0DFABAAA-66FF-DC42-EB66-033E0C920597}"/>
                </a:ext>
              </a:extLst>
            </p:cNvPr>
            <p:cNvSpPr/>
            <p:nvPr/>
          </p:nvSpPr>
          <p:spPr>
            <a:xfrm>
              <a:off x="4675854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D386C-DD1B-7BA8-919F-59C33CFE7851}"/>
                </a:ext>
              </a:extLst>
            </p:cNvPr>
            <p:cNvSpPr txBox="1"/>
            <p:nvPr/>
          </p:nvSpPr>
          <p:spPr>
            <a:xfrm>
              <a:off x="4239192" y="4130697"/>
              <a:ext cx="10342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소개 및 컨셉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아이덴티티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2594D-054E-95CB-0F09-F6A393E20F1C}"/>
                </a:ext>
              </a:extLst>
            </p:cNvPr>
            <p:cNvSpPr txBox="1"/>
            <p:nvPr/>
          </p:nvSpPr>
          <p:spPr>
            <a:xfrm>
              <a:off x="4224419" y="3300781"/>
              <a:ext cx="1034950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클래스 소개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F9639B8-6BAB-E465-0885-43778E98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4284694" y="2270916"/>
              <a:ext cx="914400" cy="914400"/>
            </a:xfrm>
            <a:prstGeom prst="ellipse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AD1B18-D191-3A12-DCA0-C07C0232FAFB}"/>
                </a:ext>
              </a:extLst>
            </p:cNvPr>
            <p:cNvSpPr/>
            <p:nvPr/>
          </p:nvSpPr>
          <p:spPr>
            <a:xfrm>
              <a:off x="4284694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C57934-1E36-5F0A-EC3A-8332D5C03553}"/>
              </a:ext>
            </a:extLst>
          </p:cNvPr>
          <p:cNvGrpSpPr/>
          <p:nvPr/>
        </p:nvGrpSpPr>
        <p:grpSpPr>
          <a:xfrm>
            <a:off x="6352828" y="1817448"/>
            <a:ext cx="2194560" cy="3223104"/>
            <a:chOff x="6352828" y="1817448"/>
            <a:chExt cx="2194560" cy="322310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37FB320-4B6B-0317-F599-4F366116C1D0}"/>
                </a:ext>
              </a:extLst>
            </p:cNvPr>
            <p:cNvSpPr/>
            <p:nvPr/>
          </p:nvSpPr>
          <p:spPr>
            <a:xfrm>
              <a:off x="6354656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9D609B-FF9A-57EB-56AE-80F390022893}"/>
                </a:ext>
              </a:extLst>
            </p:cNvPr>
            <p:cNvSpPr/>
            <p:nvPr/>
          </p:nvSpPr>
          <p:spPr>
            <a:xfrm>
              <a:off x="7291292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8DFDE5-6F5E-3E2A-ABE9-7EC90CAF5EF3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28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DFE36DE9-6700-2139-4723-BF95E3AE7827}"/>
                </a:ext>
              </a:extLst>
            </p:cNvPr>
            <p:cNvSpPr/>
            <p:nvPr/>
          </p:nvSpPr>
          <p:spPr>
            <a:xfrm>
              <a:off x="7384068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28D169-4174-C45E-5E31-86525DE89A02}"/>
                </a:ext>
              </a:extLst>
            </p:cNvPr>
            <p:cNvSpPr txBox="1"/>
            <p:nvPr/>
          </p:nvSpPr>
          <p:spPr>
            <a:xfrm>
              <a:off x="6385118" y="3951267"/>
              <a:ext cx="201850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노드 특징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및 전투 스타일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0CDC35-CA18-C50A-BD44-466D35C90862}"/>
                </a:ext>
              </a:extLst>
            </p:cNvPr>
            <p:cNvSpPr txBox="1"/>
            <p:nvPr/>
          </p:nvSpPr>
          <p:spPr>
            <a:xfrm>
              <a:off x="6952671" y="3300781"/>
              <a:ext cx="994875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781550F-A9D1-36DC-E0D4-61ED9B3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00" t="-800" r="-800" b="-800"/>
            <a:stretch/>
          </p:blipFill>
          <p:spPr>
            <a:xfrm>
              <a:off x="6992908" y="2278134"/>
              <a:ext cx="914400" cy="914400"/>
            </a:xfrm>
            <a:prstGeom prst="ellipse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94B467E-1D70-8088-3383-1A71D6AEEC32}"/>
                </a:ext>
              </a:extLst>
            </p:cNvPr>
            <p:cNvSpPr/>
            <p:nvPr/>
          </p:nvSpPr>
          <p:spPr>
            <a:xfrm>
              <a:off x="6992908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1EA12A-C5BB-BAA6-720D-DE1C1EA4412C}"/>
              </a:ext>
            </a:extLst>
          </p:cNvPr>
          <p:cNvGrpSpPr/>
          <p:nvPr/>
        </p:nvGrpSpPr>
        <p:grpSpPr>
          <a:xfrm>
            <a:off x="9061042" y="1817448"/>
            <a:ext cx="2194560" cy="3223104"/>
            <a:chOff x="9061042" y="1817448"/>
            <a:chExt cx="2194560" cy="322310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DEC242-EE35-6413-50C8-3C2B3644E0D8}"/>
                </a:ext>
              </a:extLst>
            </p:cNvPr>
            <p:cNvSpPr/>
            <p:nvPr/>
          </p:nvSpPr>
          <p:spPr>
            <a:xfrm>
              <a:off x="9062505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B05CB3-F5A5-D78E-C2CF-A76247B3EA4A}"/>
                </a:ext>
              </a:extLst>
            </p:cNvPr>
            <p:cNvSpPr/>
            <p:nvPr/>
          </p:nvSpPr>
          <p:spPr>
            <a:xfrm>
              <a:off x="9999506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E980623-5130-3C3D-E315-28B58C22386E}"/>
                </a:ext>
              </a:extLst>
            </p:cNvPr>
            <p:cNvCxnSpPr>
              <a:cxnSpLocks/>
            </p:cNvCxnSpPr>
            <p:nvPr/>
          </p:nvCxnSpPr>
          <p:spPr>
            <a:xfrm>
              <a:off x="9061042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BE9C1BD2-C209-9F25-7D26-FE4394E25828}"/>
                </a:ext>
              </a:extLst>
            </p:cNvPr>
            <p:cNvSpPr/>
            <p:nvPr/>
          </p:nvSpPr>
          <p:spPr>
            <a:xfrm>
              <a:off x="10092282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013AA76-61B3-1044-89FC-5D5EED10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500" t="-18500" r="-13500" b="-8500"/>
            <a:stretch/>
          </p:blipFill>
          <p:spPr>
            <a:xfrm>
              <a:off x="9701122" y="2268696"/>
              <a:ext cx="914400" cy="914400"/>
            </a:xfrm>
            <a:prstGeom prst="ellipse">
              <a:avLst/>
            </a:prstGeom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BA67289-7F66-7CD2-24B1-9D3AD1435B32}"/>
                </a:ext>
              </a:extLst>
            </p:cNvPr>
            <p:cNvSpPr/>
            <p:nvPr/>
          </p:nvSpPr>
          <p:spPr>
            <a:xfrm>
              <a:off x="9701122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7E65D7-9AD8-3BBC-1AA5-5FF872979B1C}"/>
                </a:ext>
              </a:extLst>
            </p:cNvPr>
            <p:cNvSpPr txBox="1"/>
            <p:nvPr/>
          </p:nvSpPr>
          <p:spPr>
            <a:xfrm>
              <a:off x="9395934" y="4095800"/>
              <a:ext cx="15247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E17203-1420-B845-575D-46EB89140388}"/>
                </a:ext>
              </a:extLst>
            </p:cNvPr>
            <p:cNvSpPr txBox="1"/>
            <p:nvPr/>
          </p:nvSpPr>
          <p:spPr>
            <a:xfrm>
              <a:off x="9898931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스킬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930984" y="5695545"/>
            <a:ext cx="4330032" cy="492442"/>
            <a:chOff x="4257997" y="5695545"/>
            <a:chExt cx="4330032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3300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</a:rPr>
                <a:t> 공개 이전에 작성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ADB4CB7-249E-2005-BCB3-8217FE36C256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6B783E-08B2-A4A8-E51B-E3290D63E14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2C8BBB-20D4-48A9-9FAC-D6F7CCF82E1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06D9088-B049-58A8-53F2-D7AFE85C4B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3A5966D-4BCC-8309-48D2-B706C188E75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37F42A-A70B-D0D6-CF13-F7408C4C6522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6C3CEB3-6E67-04F3-6171-E337FA0B2D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다이아몬드 88">
                <a:extLst>
                  <a:ext uri="{FF2B5EF4-FFF2-40B4-BE49-F238E27FC236}">
                    <a16:creationId xmlns:a16="http://schemas.microsoft.com/office/drawing/2014/main" id="{40B52081-EF2A-4B0B-C5C2-3AB06487A42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ADA5D5F-8ECB-6DC8-08BE-A1E9A5676BD3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ACC8B4B-23B6-3216-4EF8-202536A97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다이아몬드 86">
                <a:extLst>
                  <a:ext uri="{FF2B5EF4-FFF2-40B4-BE49-F238E27FC236}">
                    <a16:creationId xmlns:a16="http://schemas.microsoft.com/office/drawing/2014/main" id="{D8CEED04-E71E-550A-0C9D-1090B6CD95A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42279ED-C1B3-910F-4541-00F1B5348ABC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0DE7C72-F770-1282-A1E4-89620970F478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303EBAC-1CB8-0DD1-E0AF-ABD51A6CC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다이아몬드 84">
                <a:extLst>
                  <a:ext uri="{FF2B5EF4-FFF2-40B4-BE49-F238E27FC236}">
                    <a16:creationId xmlns:a16="http://schemas.microsoft.com/office/drawing/2014/main" id="{F2648BEE-B1F4-ECD1-483A-7B5FBB836EE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78E55-5E4C-6D9D-A4CB-1077C8E127B1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726BBF3-B2CC-A6C3-585E-CAF485642AC2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91EAAB6-0BCD-52DF-4E56-39B56CB0E1B7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2D2AD59C-C155-F543-E18E-62D236626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다이아몬드 82">
                  <a:extLst>
                    <a:ext uri="{FF2B5EF4-FFF2-40B4-BE49-F238E27FC236}">
                      <a16:creationId xmlns:a16="http://schemas.microsoft.com/office/drawing/2014/main" id="{5BEAC8F3-79F5-E1B4-568C-B03EA46408D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1" name="다이아몬드 80">
                <a:extLst>
                  <a:ext uri="{FF2B5EF4-FFF2-40B4-BE49-F238E27FC236}">
                    <a16:creationId xmlns:a16="http://schemas.microsoft.com/office/drawing/2014/main" id="{27F81D5A-5481-CC88-67BD-5040FD379ABF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0" name="직사각형 89">
            <a:hlinkClick r:id="rId8" action="ppaction://hlinksldjump"/>
            <a:extLst>
              <a:ext uri="{FF2B5EF4-FFF2-40B4-BE49-F238E27FC236}">
                <a16:creationId xmlns:a16="http://schemas.microsoft.com/office/drawing/2014/main" id="{DC143E63-3E80-2A77-3DD9-98D297BD3F9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hlinkClick r:id="rId9" action="ppaction://hlinksldjump"/>
            <a:extLst>
              <a:ext uri="{FF2B5EF4-FFF2-40B4-BE49-F238E27FC236}">
                <a16:creationId xmlns:a16="http://schemas.microsoft.com/office/drawing/2014/main" id="{344C3A02-E252-0B09-6433-34E9CE041E82}"/>
              </a:ext>
            </a:extLst>
          </p:cNvPr>
          <p:cNvSpPr/>
          <p:nvPr/>
        </p:nvSpPr>
        <p:spPr>
          <a:xfrm>
            <a:off x="1328036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hlinkClick r:id="rId9" action="ppaction://hlinksldjump"/>
            <a:extLst>
              <a:ext uri="{FF2B5EF4-FFF2-40B4-BE49-F238E27FC236}">
                <a16:creationId xmlns:a16="http://schemas.microsoft.com/office/drawing/2014/main" id="{5C51E975-31B0-B725-386A-0440310276D5}"/>
              </a:ext>
            </a:extLst>
          </p:cNvPr>
          <p:cNvSpPr/>
          <p:nvPr/>
        </p:nvSpPr>
        <p:spPr>
          <a:xfrm>
            <a:off x="1576480" y="3994388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hlinkClick r:id="rId10" action="ppaction://hlinksldjump"/>
            <a:extLst>
              <a:ext uri="{FF2B5EF4-FFF2-40B4-BE49-F238E27FC236}">
                <a16:creationId xmlns:a16="http://schemas.microsoft.com/office/drawing/2014/main" id="{A87CB3DD-AC2B-8BF4-8509-22EAF1D8CEF6}"/>
              </a:ext>
            </a:extLst>
          </p:cNvPr>
          <p:cNvSpPr/>
          <p:nvPr/>
        </p:nvSpPr>
        <p:spPr>
          <a:xfrm>
            <a:off x="1576480" y="4318510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hlinkClick r:id="rId11" action="ppaction://hlinksldjump"/>
            <a:extLst>
              <a:ext uri="{FF2B5EF4-FFF2-40B4-BE49-F238E27FC236}">
                <a16:creationId xmlns:a16="http://schemas.microsoft.com/office/drawing/2014/main" id="{E18B92F1-6189-3E8B-81C0-FE7C4348F87F}"/>
              </a:ext>
            </a:extLst>
          </p:cNvPr>
          <p:cNvSpPr/>
          <p:nvPr/>
        </p:nvSpPr>
        <p:spPr>
          <a:xfrm>
            <a:off x="1576480" y="4610746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hlinkClick r:id="rId12" action="ppaction://hlinksldjump"/>
            <a:extLst>
              <a:ext uri="{FF2B5EF4-FFF2-40B4-BE49-F238E27FC236}">
                <a16:creationId xmlns:a16="http://schemas.microsoft.com/office/drawing/2014/main" id="{2F33EED9-61B6-7128-D775-3B360F6DDFFC}"/>
              </a:ext>
            </a:extLst>
          </p:cNvPr>
          <p:cNvSpPr/>
          <p:nvPr/>
        </p:nvSpPr>
        <p:spPr>
          <a:xfrm>
            <a:off x="4056682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hlinkClick r:id="rId12" action="ppaction://hlinksldjump"/>
            <a:extLst>
              <a:ext uri="{FF2B5EF4-FFF2-40B4-BE49-F238E27FC236}">
                <a16:creationId xmlns:a16="http://schemas.microsoft.com/office/drawing/2014/main" id="{5B41BBA8-6B48-9D86-A853-84A2FED8B56C}"/>
              </a:ext>
            </a:extLst>
          </p:cNvPr>
          <p:cNvSpPr/>
          <p:nvPr/>
        </p:nvSpPr>
        <p:spPr>
          <a:xfrm>
            <a:off x="4305126" y="4145485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hlinkClick r:id="rId13" action="ppaction://hlinksldjump"/>
            <a:extLst>
              <a:ext uri="{FF2B5EF4-FFF2-40B4-BE49-F238E27FC236}">
                <a16:creationId xmlns:a16="http://schemas.microsoft.com/office/drawing/2014/main" id="{7CF0EFBC-6EC0-B1C8-CB92-061118DC4659}"/>
              </a:ext>
            </a:extLst>
          </p:cNvPr>
          <p:cNvSpPr/>
          <p:nvPr/>
        </p:nvSpPr>
        <p:spPr>
          <a:xfrm>
            <a:off x="4305126" y="4469607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hlinkClick r:id="rId14" action="ppaction://hlinksldjump"/>
            <a:extLst>
              <a:ext uri="{FF2B5EF4-FFF2-40B4-BE49-F238E27FC236}">
                <a16:creationId xmlns:a16="http://schemas.microsoft.com/office/drawing/2014/main" id="{D4514CFB-71AA-6FF7-BF4D-1AD69F205E10}"/>
              </a:ext>
            </a:extLst>
          </p:cNvPr>
          <p:cNvSpPr/>
          <p:nvPr/>
        </p:nvSpPr>
        <p:spPr>
          <a:xfrm>
            <a:off x="6748300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hlinkClick r:id="rId14" action="ppaction://hlinksldjump"/>
            <a:extLst>
              <a:ext uri="{FF2B5EF4-FFF2-40B4-BE49-F238E27FC236}">
                <a16:creationId xmlns:a16="http://schemas.microsoft.com/office/drawing/2014/main" id="{533AD547-ABE6-1978-4AD6-61E62A0F7FD5}"/>
              </a:ext>
            </a:extLst>
          </p:cNvPr>
          <p:cNvSpPr/>
          <p:nvPr/>
        </p:nvSpPr>
        <p:spPr>
          <a:xfrm>
            <a:off x="6616700" y="3988357"/>
            <a:ext cx="1638300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hlinkClick r:id="rId15" action="ppaction://hlinksldjump"/>
            <a:extLst>
              <a:ext uri="{FF2B5EF4-FFF2-40B4-BE49-F238E27FC236}">
                <a16:creationId xmlns:a16="http://schemas.microsoft.com/office/drawing/2014/main" id="{41762E87-9945-C4EF-4751-F09F16F1B115}"/>
              </a:ext>
            </a:extLst>
          </p:cNvPr>
          <p:cNvSpPr/>
          <p:nvPr/>
        </p:nvSpPr>
        <p:spPr>
          <a:xfrm>
            <a:off x="6616700" y="4281913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hlinkClick r:id="rId16" action="ppaction://hlinksldjump"/>
            <a:extLst>
              <a:ext uri="{FF2B5EF4-FFF2-40B4-BE49-F238E27FC236}">
                <a16:creationId xmlns:a16="http://schemas.microsoft.com/office/drawing/2014/main" id="{3BAABB62-476B-C922-4234-41DA1780DB0C}"/>
              </a:ext>
            </a:extLst>
          </p:cNvPr>
          <p:cNvSpPr/>
          <p:nvPr/>
        </p:nvSpPr>
        <p:spPr>
          <a:xfrm>
            <a:off x="6616700" y="4591260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hlinkClick r:id="rId17" action="ppaction://hlinksldjump"/>
            <a:extLst>
              <a:ext uri="{FF2B5EF4-FFF2-40B4-BE49-F238E27FC236}">
                <a16:creationId xmlns:a16="http://schemas.microsoft.com/office/drawing/2014/main" id="{189D1D18-0D10-6434-E4A2-DC5F4FA65A7E}"/>
              </a:ext>
            </a:extLst>
          </p:cNvPr>
          <p:cNvSpPr/>
          <p:nvPr/>
        </p:nvSpPr>
        <p:spPr>
          <a:xfrm>
            <a:off x="9452675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hlinkClick r:id="rId17" action="ppaction://hlinksldjump"/>
            <a:extLst>
              <a:ext uri="{FF2B5EF4-FFF2-40B4-BE49-F238E27FC236}">
                <a16:creationId xmlns:a16="http://schemas.microsoft.com/office/drawing/2014/main" id="{E57D14BD-6DC5-B9B3-3584-D5C818221257}"/>
              </a:ext>
            </a:extLst>
          </p:cNvPr>
          <p:cNvSpPr/>
          <p:nvPr/>
        </p:nvSpPr>
        <p:spPr>
          <a:xfrm>
            <a:off x="9492896" y="4114828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hlinkClick r:id="rId18" action="ppaction://hlinksldjump"/>
            <a:extLst>
              <a:ext uri="{FF2B5EF4-FFF2-40B4-BE49-F238E27FC236}">
                <a16:creationId xmlns:a16="http://schemas.microsoft.com/office/drawing/2014/main" id="{11DD46A7-E23C-5E9C-97EE-D23EC1328EDE}"/>
              </a:ext>
            </a:extLst>
          </p:cNvPr>
          <p:cNvSpPr/>
          <p:nvPr/>
        </p:nvSpPr>
        <p:spPr>
          <a:xfrm>
            <a:off x="9492896" y="4437721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hlinkClick r:id="rId9" action="ppaction://hlinksldjump"/>
            <a:extLst>
              <a:ext uri="{FF2B5EF4-FFF2-40B4-BE49-F238E27FC236}">
                <a16:creationId xmlns:a16="http://schemas.microsoft.com/office/drawing/2014/main" id="{F40DF76F-D880-ECEC-2B4C-53A8D65915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hlinkClick r:id="rId12" action="ppaction://hlinksldjump"/>
            <a:extLst>
              <a:ext uri="{FF2B5EF4-FFF2-40B4-BE49-F238E27FC236}">
                <a16:creationId xmlns:a16="http://schemas.microsoft.com/office/drawing/2014/main" id="{F7C19FCC-497D-4C68-04D9-991CAC18626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hlinkClick r:id="rId14" action="ppaction://hlinksldjump"/>
            <a:extLst>
              <a:ext uri="{FF2B5EF4-FFF2-40B4-BE49-F238E27FC236}">
                <a16:creationId xmlns:a16="http://schemas.microsoft.com/office/drawing/2014/main" id="{C8FEFAE1-ED30-3BE1-A123-3835A59FEC3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hlinkClick r:id="rId17" action="ppaction://hlinksldjump"/>
            <a:extLst>
              <a:ext uri="{FF2B5EF4-FFF2-40B4-BE49-F238E27FC236}">
                <a16:creationId xmlns:a16="http://schemas.microsoft.com/office/drawing/2014/main" id="{C685345A-802C-5959-783E-67BE8448E5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hlinkClick r:id="rId19" action="ppaction://hlinksldjump"/>
            <a:extLst>
              <a:ext uri="{FF2B5EF4-FFF2-40B4-BE49-F238E27FC236}">
                <a16:creationId xmlns:a16="http://schemas.microsoft.com/office/drawing/2014/main" id="{0271D23A-2FCC-EBFD-6770-C71A9C48A9D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14">
            <a:extLst>
              <a:ext uri="{FF2B5EF4-FFF2-40B4-BE49-F238E27FC236}">
                <a16:creationId xmlns:a16="http://schemas.microsoft.com/office/drawing/2014/main" id="{B385CB24-3A62-53E3-89E3-5B29E2E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633C-2ED9-4204-A72A-0011BE08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4D8D8BC-6C75-5B60-9009-A74501060367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3785A17-1F16-B52A-D137-98209A0846DA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60FD6DD-F570-22E5-DFFC-4E3664181E9B}"/>
              </a:ext>
            </a:extLst>
          </p:cNvPr>
          <p:cNvSpPr/>
          <p:nvPr/>
        </p:nvSpPr>
        <p:spPr>
          <a:xfrm>
            <a:off x="2608490" y="920245"/>
            <a:ext cx="9127997" cy="2964593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095A66-3F89-13D5-645D-F1CD63AA54E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97880E7-8C6F-814F-5D2E-58C5B05B43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847C77-92EE-38A8-C795-B847AB03C72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EE79B4-E12C-E9EF-E5D4-209AB46A5E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3E66278-DDAD-BAD4-0578-AF8A49FD50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02E353A-7F1E-475D-CAAC-F0BED95FF8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0B71D64-8907-C029-28E8-A62595E47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E48B67-F1A8-20AA-0A0F-CEE0E6C4E3C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4AA355-68F4-944B-2AA7-1BA9A653EF7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3BD8F-75B0-AE26-9389-BA8A4C68534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BD4136-727A-FE24-E72E-4D149660B40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EF9149-E342-09DD-7C02-B92B17F7491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19BCE74-3903-32EF-0B85-50B966D7D5F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17ADD61-7010-B3A3-E898-B6139BB81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7391A18-B104-D190-5838-D1A1C3236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9017552-756B-BF97-3F1D-FC45CFD9A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BF3B1F44-0FE5-44DC-4AD8-381F36DA4B8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4E6E212-98B6-589E-4AAF-9E5C6F71A0F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43C74E2E-147F-F26F-D653-067F0E1EC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43CA669-6C8D-E15A-7A2B-A71DF2CBCF6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3594DD0-92BA-7537-12B6-864A0166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97F471-1E6A-A698-7D45-23E2DAC8B2F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859EF719-3B48-F4D2-EC01-960A3CAD359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FEFF2D7E-0114-57FA-6FD5-01240677DF8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00D3A75A-7C51-AFFF-9743-46CE29C6C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BE36F291-943B-F56F-6317-1EBB47463C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391F025-20E6-C934-22FB-60A942684CCC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232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완전한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게이지가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칸 늘어나고 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키가 활성화 되며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사용 시 주변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10m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에 있는 모든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을 즉시 획득합니다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재사용 대기 시간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도깨비불의 획득에 성공하면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적용된 스킬의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초기화합니다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반응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모든 스킬 사용 시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확률로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떨어트립니다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도깨비불의 획득 효과가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17.5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1EF0805-1FE5-26E4-9248-881F78B7BBD4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8F639E9B-BE43-721E-8A03-AECC6252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518165-4B32-E779-6A0C-F2A5AC94C4F7}"/>
              </a:ext>
            </a:extLst>
          </p:cNvPr>
          <p:cNvSpPr txBox="1"/>
          <p:nvPr/>
        </p:nvSpPr>
        <p:spPr>
          <a:xfrm>
            <a:off x="3877447" y="1052197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X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활성화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0FF69-C204-B6FC-5FE2-DB3040014D15}"/>
              </a:ext>
            </a:extLst>
          </p:cNvPr>
          <p:cNvSpPr txBox="1"/>
          <p:nvPr/>
        </p:nvSpPr>
        <p:spPr>
          <a:xfrm>
            <a:off x="2748612" y="1052197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칸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59A2EC-C45A-E4F3-23B0-F73494A0DB3E}"/>
              </a:ext>
            </a:extLst>
          </p:cNvPr>
          <p:cNvSpPr txBox="1"/>
          <p:nvPr/>
        </p:nvSpPr>
        <p:spPr>
          <a:xfrm>
            <a:off x="4642400" y="1052197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‘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도깨비불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DDDBC8-0534-15CF-7B9B-B9A040E61A86}"/>
              </a:ext>
            </a:extLst>
          </p:cNvPr>
          <p:cNvGrpSpPr/>
          <p:nvPr/>
        </p:nvGrpSpPr>
        <p:grpSpPr>
          <a:xfrm>
            <a:off x="1697479" y="5120629"/>
            <a:ext cx="690268" cy="939016"/>
            <a:chOff x="1697479" y="5120629"/>
            <a:chExt cx="690268" cy="939016"/>
          </a:xfrm>
        </p:grpSpPr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C7386673-EB3F-1559-DE73-7B1D908A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09" y="5301780"/>
              <a:ext cx="426724" cy="42395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2D83A61-D0F2-F5A9-E72B-02D6C6711F7D}"/>
                </a:ext>
              </a:extLst>
            </p:cNvPr>
            <p:cNvGrpSpPr/>
            <p:nvPr/>
          </p:nvGrpSpPr>
          <p:grpSpPr>
            <a:xfrm>
              <a:off x="1697479" y="5120629"/>
              <a:ext cx="690268" cy="939016"/>
              <a:chOff x="1697479" y="5120629"/>
              <a:chExt cx="690268" cy="939016"/>
            </a:xfrm>
          </p:grpSpPr>
          <p:pic>
            <p:nvPicPr>
              <p:cNvPr id="450" name="그림 44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A4466F-56AA-7D23-EDB8-FADBDCCB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97479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53" name="사각형: 둥근 모서리 452">
                <a:extLst>
                  <a:ext uri="{FF2B5EF4-FFF2-40B4-BE49-F238E27FC236}">
                    <a16:creationId xmlns:a16="http://schemas.microsoft.com/office/drawing/2014/main" id="{847058F9-C01F-FCAA-C7A3-90C52DA052D4}"/>
                  </a:ext>
                </a:extLst>
              </p:cNvPr>
              <p:cNvSpPr/>
              <p:nvPr/>
            </p:nvSpPr>
            <p:spPr>
              <a:xfrm>
                <a:off x="1774703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55" name="그룹 454">
                <a:extLst>
                  <a:ext uri="{FF2B5EF4-FFF2-40B4-BE49-F238E27FC236}">
                    <a16:creationId xmlns:a16="http://schemas.microsoft.com/office/drawing/2014/main" id="{00CE5C4B-194E-E9D9-7261-1BF95AFFFA0D}"/>
                  </a:ext>
                </a:extLst>
              </p:cNvPr>
              <p:cNvGrpSpPr/>
              <p:nvPr/>
            </p:nvGrpSpPr>
            <p:grpSpPr>
              <a:xfrm>
                <a:off x="1845669" y="5667345"/>
                <a:ext cx="393888" cy="204576"/>
                <a:chOff x="6719194" y="1814050"/>
                <a:chExt cx="393888" cy="204576"/>
              </a:xfrm>
            </p:grpSpPr>
            <p:sp>
              <p:nvSpPr>
                <p:cNvPr id="457" name="사각형: 둥근 모서리 456">
                  <a:extLst>
                    <a:ext uri="{FF2B5EF4-FFF2-40B4-BE49-F238E27FC236}">
                      <a16:creationId xmlns:a16="http://schemas.microsoft.com/office/drawing/2014/main" id="{B3F8B30F-9716-3EEC-9777-41A096C0EDB1}"/>
                    </a:ext>
                  </a:extLst>
                </p:cNvPr>
                <p:cNvSpPr/>
                <p:nvPr/>
              </p:nvSpPr>
              <p:spPr>
                <a:xfrm>
                  <a:off x="6719194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7B7F6FCD-75E4-851C-E308-B002F720ACD2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93FA92EB-408E-5858-C8A7-957F794FA653}"/>
                  </a:ext>
                </a:extLst>
              </p:cNvPr>
              <p:cNvSpPr txBox="1"/>
              <p:nvPr/>
            </p:nvSpPr>
            <p:spPr>
              <a:xfrm>
                <a:off x="1711433" y="5120629"/>
                <a:ext cx="6623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 반응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600701-95EE-9761-3905-B631A10B85A5}"/>
              </a:ext>
            </a:extLst>
          </p:cNvPr>
          <p:cNvGrpSpPr/>
          <p:nvPr/>
        </p:nvGrpSpPr>
        <p:grpSpPr>
          <a:xfrm>
            <a:off x="495052" y="5120629"/>
            <a:ext cx="774572" cy="939016"/>
            <a:chOff x="495052" y="5120629"/>
            <a:chExt cx="774572" cy="939016"/>
          </a:xfrm>
        </p:grpSpPr>
        <p:pic>
          <p:nvPicPr>
            <p:cNvPr id="482" name="Picture 4" descr="RPG Skills Icons 02 - Miscellaneous Game Assets">
              <a:extLst>
                <a:ext uri="{FF2B5EF4-FFF2-40B4-BE49-F238E27FC236}">
                  <a16:creationId xmlns:a16="http://schemas.microsoft.com/office/drawing/2014/main" id="{C55A5AA7-7107-DAD2-B2D1-95E41F8B3E0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70CFEDC1-80F8-3B04-3F3C-A1C3E77A9CD8}"/>
                </a:ext>
              </a:extLst>
            </p:cNvPr>
            <p:cNvGrpSpPr/>
            <p:nvPr/>
          </p:nvGrpSpPr>
          <p:grpSpPr>
            <a:xfrm>
              <a:off x="495052" y="5120629"/>
              <a:ext cx="774572" cy="939016"/>
              <a:chOff x="495052" y="5120629"/>
              <a:chExt cx="774572" cy="939016"/>
            </a:xfrm>
          </p:grpSpPr>
          <p:pic>
            <p:nvPicPr>
              <p:cNvPr id="464" name="그림 46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8917B1C-50BB-8076-A4C7-443AA3C50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65" name="사각형: 둥근 모서리 464">
                <a:extLst>
                  <a:ext uri="{FF2B5EF4-FFF2-40B4-BE49-F238E27FC236}">
                    <a16:creationId xmlns:a16="http://schemas.microsoft.com/office/drawing/2014/main" id="{6DD36EAA-B225-0C26-1E02-CE38A1EADE4C}"/>
                  </a:ext>
                </a:extLst>
              </p:cNvPr>
              <p:cNvSpPr/>
              <p:nvPr/>
            </p:nvSpPr>
            <p:spPr>
              <a:xfrm>
                <a:off x="614427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66" name="그룹 465">
                <a:extLst>
                  <a:ext uri="{FF2B5EF4-FFF2-40B4-BE49-F238E27FC236}">
                    <a16:creationId xmlns:a16="http://schemas.microsoft.com/office/drawing/2014/main" id="{19A29834-6794-89FD-827E-3B79A68E3FF9}"/>
                  </a:ext>
                </a:extLst>
              </p:cNvPr>
              <p:cNvGrpSpPr/>
              <p:nvPr/>
            </p:nvGrpSpPr>
            <p:grpSpPr>
              <a:xfrm>
                <a:off x="685393" y="5667345"/>
                <a:ext cx="393888" cy="204576"/>
                <a:chOff x="6707952" y="1814050"/>
                <a:chExt cx="393888" cy="204576"/>
              </a:xfrm>
            </p:grpSpPr>
            <p:sp>
              <p:nvSpPr>
                <p:cNvPr id="472" name="사각형: 둥근 모서리 471">
                  <a:extLst>
                    <a:ext uri="{FF2B5EF4-FFF2-40B4-BE49-F238E27FC236}">
                      <a16:creationId xmlns:a16="http://schemas.microsoft.com/office/drawing/2014/main" id="{BE589E23-2614-0C39-9561-B7D6A46D9CE0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61FF3D3A-0E4F-5155-8C97-E8605E277B49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F41D8E5D-CC28-CEB4-B59C-46E06AF50DF9}"/>
                  </a:ext>
                </a:extLst>
              </p:cNvPr>
              <p:cNvSpPr txBox="1"/>
              <p:nvPr/>
            </p:nvSpPr>
            <p:spPr>
              <a:xfrm>
                <a:off x="495052" y="5120629"/>
                <a:ext cx="7745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완전한 강림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89" name="직선 연결선 488">
            <a:extLst>
              <a:ext uri="{FF2B5EF4-FFF2-40B4-BE49-F238E27FC236}">
                <a16:creationId xmlns:a16="http://schemas.microsoft.com/office/drawing/2014/main" id="{56FE4B1D-E417-7262-461D-086ED69A3ED1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5909E4-9828-0071-CD7F-91600D1B73B6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537204" y="1309375"/>
            <a:chExt cx="690268" cy="893130"/>
          </a:xfrm>
        </p:grpSpPr>
        <p:pic>
          <p:nvPicPr>
            <p:cNvPr id="490" name="그림 489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FD812532-FC12-AFFF-67E3-56DB5753EC5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669227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4672F996-3DF4-6A2E-4BCF-90B1E7BCCAC1}"/>
                </a:ext>
              </a:extLst>
            </p:cNvPr>
            <p:cNvGrpSpPr/>
            <p:nvPr/>
          </p:nvGrpSpPr>
          <p:grpSpPr>
            <a:xfrm>
              <a:off x="537204" y="1309375"/>
              <a:ext cx="690268" cy="893130"/>
              <a:chOff x="2252403" y="1305986"/>
              <a:chExt cx="690268" cy="893130"/>
            </a:xfrm>
          </p:grpSpPr>
          <p:pic>
            <p:nvPicPr>
              <p:cNvPr id="492" name="그림 4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DB7B899-87EF-393B-9B75-69337D425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93" name="사각형: 둥근 모서리 492">
                <a:extLst>
                  <a:ext uri="{FF2B5EF4-FFF2-40B4-BE49-F238E27FC236}">
                    <a16:creationId xmlns:a16="http://schemas.microsoft.com/office/drawing/2014/main" id="{4AE5FD53-C0B3-6C3B-927D-727AF4F99C86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52D04AD9-8B0E-1709-D4F3-C4B809CFB03F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495" name="사각형: 둥근 모서리 494">
                  <a:extLst>
                    <a:ext uri="{FF2B5EF4-FFF2-40B4-BE49-F238E27FC236}">
                      <a16:creationId xmlns:a16="http://schemas.microsoft.com/office/drawing/2014/main" id="{9E77472D-F52E-4F51-1A6E-D984A4AE55B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6BD57BA1-E635-E1F4-E605-2867FE940F82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ED127291-CF87-BA9D-C0E7-3B6E13E2864A}"/>
              </a:ext>
            </a:extLst>
          </p:cNvPr>
          <p:cNvGrpSpPr/>
          <p:nvPr/>
        </p:nvGrpSpPr>
        <p:grpSpPr>
          <a:xfrm>
            <a:off x="536443" y="2612834"/>
            <a:ext cx="690268" cy="875384"/>
            <a:chOff x="536443" y="2612834"/>
            <a:chExt cx="690268" cy="875384"/>
          </a:xfrm>
        </p:grpSpPr>
        <p:pic>
          <p:nvPicPr>
            <p:cNvPr id="498" name="Picture 4" descr="RPG Skills Icons 02 - Miscellaneous Game Assets">
              <a:extLst>
                <a:ext uri="{FF2B5EF4-FFF2-40B4-BE49-F238E27FC236}">
                  <a16:creationId xmlns:a16="http://schemas.microsoft.com/office/drawing/2014/main" id="{D9619A80-768A-6CCF-01C9-7ADC616E50E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9" name="그림 49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0115A90-EDB6-037F-44E2-DCA857650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01" name="사각형: 둥근 모서리 500">
              <a:extLst>
                <a:ext uri="{FF2B5EF4-FFF2-40B4-BE49-F238E27FC236}">
                  <a16:creationId xmlns:a16="http://schemas.microsoft.com/office/drawing/2014/main" id="{6679CAEE-061B-59E2-4A9C-AAF2ABDAA99B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9ACB281A-33C9-DE5E-E11C-408D0B34453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7" name="사각형: 둥근 모서리 506">
                <a:extLst>
                  <a:ext uri="{FF2B5EF4-FFF2-40B4-BE49-F238E27FC236}">
                    <a16:creationId xmlns:a16="http://schemas.microsoft.com/office/drawing/2014/main" id="{18C6A95C-627D-3CFE-1216-9D71A32B70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B20C9C71-A489-0359-2FEC-FEF366C6AA1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503" name="사각형: 둥근 모서리 502">
              <a:extLst>
                <a:ext uri="{FF2B5EF4-FFF2-40B4-BE49-F238E27FC236}">
                  <a16:creationId xmlns:a16="http://schemas.microsoft.com/office/drawing/2014/main" id="{1A482DC8-38A0-EAAD-42E3-7160FDD7D8C8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077578F5-919E-8814-CEED-EF8EAB2A0E14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5" name="사각형: 둥근 모서리 504">
                <a:extLst>
                  <a:ext uri="{FF2B5EF4-FFF2-40B4-BE49-F238E27FC236}">
                    <a16:creationId xmlns:a16="http://schemas.microsoft.com/office/drawing/2014/main" id="{6BC55D00-408C-00FD-E3B4-0FBEAEC05E9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C512FF8C-97F0-ADC4-0232-18F3E76538B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C0FF97F3-2324-8624-A316-CF39DCCD0DDF}"/>
              </a:ext>
            </a:extLst>
          </p:cNvPr>
          <p:cNvGrpSpPr/>
          <p:nvPr/>
        </p:nvGrpSpPr>
        <p:grpSpPr>
          <a:xfrm>
            <a:off x="1686237" y="3884840"/>
            <a:ext cx="690268" cy="889091"/>
            <a:chOff x="1686237" y="3884840"/>
            <a:chExt cx="690268" cy="889091"/>
          </a:xfrm>
        </p:grpSpPr>
        <p:pic>
          <p:nvPicPr>
            <p:cNvPr id="510" name="그림 50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668FBC86-64E5-A177-98D6-7008CC0E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511" name="그룹 510">
              <a:extLst>
                <a:ext uri="{FF2B5EF4-FFF2-40B4-BE49-F238E27FC236}">
                  <a16:creationId xmlns:a16="http://schemas.microsoft.com/office/drawing/2014/main" id="{ABF95739-9E09-108F-8B13-39BC59BC8FFD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D0024631-99E1-7ABD-68BC-03C7F3CBA6CE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FF61A8-A59F-C196-AC31-19B9C2651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C891E3-232A-DD0B-54BD-00F6580ED7DF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1300D38-612E-686B-99BA-5953494651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EB8094B-DA64-FB5E-7483-2E2672D2ED00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0A67082-96C7-4AD8-361C-13B65D9C5129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0F85500-823D-3DD4-A0B6-3158BE62221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251A40-12F5-3F60-D2F0-B15DEE2B169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4FCC39C-054F-590C-56E3-F58A8FA64921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94" name="Picture 4" descr="RPG Skills Icons 02 - Miscellaneous Game Assets">
              <a:extLst>
                <a:ext uri="{FF2B5EF4-FFF2-40B4-BE49-F238E27FC236}">
                  <a16:creationId xmlns:a16="http://schemas.microsoft.com/office/drawing/2014/main" id="{73A0F296-AFD8-536E-238B-E2E9666AB4E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2DC9C07-636A-4AA4-8953-F583193A402C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1E580243-0766-B2FC-8894-D4FF97C06155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5BCC95E-15E1-B3FD-8D02-4B368CF6A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C36A17E-A47E-E145-1827-93E5DC9EDD4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35DD2AC1-BCC3-2166-6FA0-3E26E99E857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E4878E-EE84-1848-9E9C-C1381596450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C865881-B305-4342-F3D9-F603C56561F5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236EE2B4-7DE0-2505-C6FD-D4505DD963B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AA19513-3E87-6B56-4FFD-0EA4C75F105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30A32CC-36AD-5F0A-B2EF-983B05ACAEC5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7A7F48D-EE9C-AD87-8BF0-6D05B7A1B8F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12" y="3064971"/>
            <a:ext cx="511200" cy="511200"/>
          </a:xfrm>
          <a:prstGeom prst="rect">
            <a:avLst/>
          </a:prstGeom>
        </p:spPr>
      </p:pic>
      <p:pic>
        <p:nvPicPr>
          <p:cNvPr id="50" name="Picture 4" descr="RPG Skills Icons 02 - Miscellaneous Game Assets">
            <a:extLst>
              <a:ext uri="{FF2B5EF4-FFF2-40B4-BE49-F238E27FC236}">
                <a16:creationId xmlns:a16="http://schemas.microsoft.com/office/drawing/2014/main" id="{90FFCC0B-1ADB-59CF-853C-41F580C87B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34407" r="69668" b="59680"/>
          <a:stretch/>
        </p:blipFill>
        <p:spPr bwMode="auto">
          <a:xfrm>
            <a:off x="4486712" y="215637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7B6BFD97-89D5-9B99-DD44-A8EAD59A406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655B33BD-E3F1-D838-D298-21B47945380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1" action="ppaction://hlinksldjump"/>
            <a:extLst>
              <a:ext uri="{FF2B5EF4-FFF2-40B4-BE49-F238E27FC236}">
                <a16:creationId xmlns:a16="http://schemas.microsoft.com/office/drawing/2014/main" id="{223B05B8-EFF2-B0C3-83FC-A53162864C8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2" action="ppaction://hlinksldjump"/>
            <a:extLst>
              <a:ext uri="{FF2B5EF4-FFF2-40B4-BE49-F238E27FC236}">
                <a16:creationId xmlns:a16="http://schemas.microsoft.com/office/drawing/2014/main" id="{CB508A76-A1EB-2193-988E-C643E3313B7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3" action="ppaction://hlinksldjump"/>
            <a:extLst>
              <a:ext uri="{FF2B5EF4-FFF2-40B4-BE49-F238E27FC236}">
                <a16:creationId xmlns:a16="http://schemas.microsoft.com/office/drawing/2014/main" id="{7A85779D-FEA2-D4D7-DA57-E9814EAB0EA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4" action="ppaction://hlinksldjump"/>
            <a:extLst>
              <a:ext uri="{FF2B5EF4-FFF2-40B4-BE49-F238E27FC236}">
                <a16:creationId xmlns:a16="http://schemas.microsoft.com/office/drawing/2014/main" id="{2FA4C82B-4E56-1096-1BE3-E7293B251166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C9BEE34B-BDBF-A419-D864-107843E0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CF0C5-E7D6-6B17-9046-FC1F2DCBFC98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47342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열화의 제단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BEAE152B-5787-B352-27D3-E99B92136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4" action="ppaction://hlinksldjump"/>
            <a:extLst>
              <a:ext uri="{FF2B5EF4-FFF2-40B4-BE49-F238E27FC236}">
                <a16:creationId xmlns:a16="http://schemas.microsoft.com/office/drawing/2014/main" id="{187EC16B-EFC9-7073-1A89-B46D93136C9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652BB6CF-ED54-E544-F1FA-B152AFF319F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  <a:extLst>
              <a:ext uri="{FF2B5EF4-FFF2-40B4-BE49-F238E27FC236}">
                <a16:creationId xmlns:a16="http://schemas.microsoft.com/office/drawing/2014/main" id="{318284E6-18EF-8B82-0968-21BE6A982E1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  <a:extLst>
              <a:ext uri="{FF2B5EF4-FFF2-40B4-BE49-F238E27FC236}">
                <a16:creationId xmlns:a16="http://schemas.microsoft.com/office/drawing/2014/main" id="{B32BC32C-299F-8864-6CEE-5B905A0D3B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8" action="ppaction://hlinksldjump"/>
            <a:extLst>
              <a:ext uri="{FF2B5EF4-FFF2-40B4-BE49-F238E27FC236}">
                <a16:creationId xmlns:a16="http://schemas.microsoft.com/office/drawing/2014/main" id="{98A8BF86-02D4-FDCA-0AFA-4472D946F92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23D6A7B3-83AE-E03A-40CA-231413B1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4</a:t>
            </a:r>
            <a:r>
              <a:rPr lang="en-US" altLang="ko-KR" dirty="0"/>
              <a:t>.</a:t>
            </a:r>
            <a:r>
              <a:rPr lang="ko-KR" altLang="en-US" dirty="0"/>
              <a:t>스킬 </a:t>
            </a:r>
            <a:r>
              <a:rPr lang="en-US" altLang="ko-KR" dirty="0"/>
              <a:t>(1)1</a:t>
            </a:r>
            <a:r>
              <a:rPr lang="ko-KR" altLang="en-US" dirty="0"/>
              <a:t>차 각성기</a:t>
            </a:r>
            <a:r>
              <a:rPr lang="en-US" altLang="ko-KR" dirty="0"/>
              <a:t>/</a:t>
            </a:r>
            <a:r>
              <a:rPr lang="ko-KR" altLang="en-US" dirty="0"/>
              <a:t>초각성기 </a:t>
            </a:r>
            <a:r>
              <a:rPr lang="en-US" altLang="ko-KR" dirty="0"/>
              <a:t>- 1</a:t>
            </a:r>
            <a:r>
              <a:rPr lang="ko-KR" altLang="en-US" dirty="0"/>
              <a:t>차 각성기 소개</a:t>
            </a:r>
          </a:p>
        </p:txBody>
      </p: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1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6" name="직사각형 15">
            <a:hlinkClick r:id="rId34" action="ppaction://hlinksldjump"/>
            <a:extLst>
              <a:ext uri="{FF2B5EF4-FFF2-40B4-BE49-F238E27FC236}">
                <a16:creationId xmlns:a16="http://schemas.microsoft.com/office/drawing/2014/main" id="{9BB039B9-2219-A307-E4C2-8886F0C5D36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35" action="ppaction://hlinksldjump"/>
            <a:extLst>
              <a:ext uri="{FF2B5EF4-FFF2-40B4-BE49-F238E27FC236}">
                <a16:creationId xmlns:a16="http://schemas.microsoft.com/office/drawing/2014/main" id="{B4807D75-4681-5672-2AE5-61E65C73F75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36" action="ppaction://hlinksldjump"/>
            <a:extLst>
              <a:ext uri="{FF2B5EF4-FFF2-40B4-BE49-F238E27FC236}">
                <a16:creationId xmlns:a16="http://schemas.microsoft.com/office/drawing/2014/main" id="{D91756B0-BE71-1D50-8F8E-62674DB7EB2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37" action="ppaction://hlinksldjump"/>
            <a:extLst>
              <a:ext uri="{FF2B5EF4-FFF2-40B4-BE49-F238E27FC236}">
                <a16:creationId xmlns:a16="http://schemas.microsoft.com/office/drawing/2014/main" id="{9E5FF222-ED99-5B3C-F082-7A94D323EB7B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38" action="ppaction://hlinksldjump"/>
            <a:extLst>
              <a:ext uri="{FF2B5EF4-FFF2-40B4-BE49-F238E27FC236}">
                <a16:creationId xmlns:a16="http://schemas.microsoft.com/office/drawing/2014/main" id="{875B614E-9C6B-76D3-8524-1FF02A2AC3F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39" action="ppaction://hlinksldjump"/>
            <a:extLst>
              <a:ext uri="{FF2B5EF4-FFF2-40B4-BE49-F238E27FC236}">
                <a16:creationId xmlns:a16="http://schemas.microsoft.com/office/drawing/2014/main" id="{B70052C2-3596-9768-C16F-A9CAC93C0BE8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23">
            <a:extLst>
              <a:ext uri="{FF2B5EF4-FFF2-40B4-BE49-F238E27FC236}">
                <a16:creationId xmlns:a16="http://schemas.microsoft.com/office/drawing/2014/main" id="{E34CC36D-8246-C8D2-9CE5-C10B9DA6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CFEDD-0142-0A38-E892-E3E71559451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89AA1-0967-C4B3-3CB1-1D50979BE4F7}"/>
              </a:ext>
            </a:extLst>
          </p:cNvPr>
          <p:cNvGrpSpPr/>
          <p:nvPr/>
        </p:nvGrpSpPr>
        <p:grpSpPr>
          <a:xfrm>
            <a:off x="801034" y="1700519"/>
            <a:ext cx="10589933" cy="2644163"/>
            <a:chOff x="801034" y="942317"/>
            <a:chExt cx="10589933" cy="2644163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2A0D44F6-50C4-08DF-794A-20C23D681EB5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644163"/>
              <a:chOff x="1037957" y="1908964"/>
              <a:chExt cx="10589933" cy="2644163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5C8128AB-7380-6A35-85CA-212263C880C2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501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12C2915B-9633-D7F3-3B57-190ACC80ABB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C996EF96-9FA3-2046-81B1-4EC98F101F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6A2A2E8A-4CEE-2B3B-F619-2190C9C13164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3F1102EC-391E-D65F-6357-74ED0AC4A0EE}"/>
                </a:ext>
              </a:extLst>
            </p:cNvPr>
            <p:cNvGrpSpPr/>
            <p:nvPr/>
          </p:nvGrpSpPr>
          <p:grpSpPr>
            <a:xfrm>
              <a:off x="1011612" y="2028625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D3335057-AAF4-619C-E4D9-F31EBFAA440E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D3360EFB-0DC4-80C6-130E-03FCE201386A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0A6A4CC-B66F-AD90-E836-8BED378EDDB7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9FC4F56B-9D89-A331-638D-4CD0E5CB21F7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F8017E59-9C44-17DA-09BF-FB4F426E96A3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5FC3D9BB-955A-6E5E-5558-E9DC0D5E99DE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1A34D3E3-6C68-08A4-535B-902816D00B74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5D116DF6-891C-2BE0-B385-61C126872773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13C0BE7C-AAB8-6E7E-108C-8FC4BEC7DFA3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3C8388EC-F23D-2134-E3BE-CEE0D1DDC26C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1A60417-B1F7-2285-6A60-3E2C993944DE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52879C3B-B108-3CCA-E942-A78AF4C701D4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3B98F313-7E15-597F-2CE0-2C13F34C5A8E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B28BD7E0-5398-F5A0-A8E4-08B96FEAC932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DAC6A08-3BE5-97C6-4BB6-886D15EF0887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3E2C002F-C675-176D-A1CF-C86135D218B0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81BC6716-5553-2344-EF42-5302F2F98AF2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D6B5E38F-0B02-3D5C-0C22-DD9F8E5033D7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247A38D3-66C9-4C0E-7A86-30E258DA674F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0E2DE951-8518-E79A-A691-C90D9E7329E2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E1E9FB2F-C4BE-FE9C-AFFE-817D55A8A65C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23B02628-F73D-5D91-B237-FA0EFC09676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A3C2CD19-FA53-33BC-85C2-852A42CF690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088B4B4F-F9DE-7322-D4B8-185E2CEB4138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3878BF9A-E8C0-D5A6-B51E-32A9A69A5D0C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4E94AD40-180D-7D55-7DD4-58EF98C6971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24BC3142-0C6B-1C04-E425-7401A67D0A7D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ABFB96A0-AC94-52C9-C48D-FAA5335A6BB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7A3224A8-26F0-2801-7EFC-685C76E749EB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78CA5396-25C3-239D-3F0F-79C70EE57E34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9B33A4B9-DA70-4A67-4CA9-3D674F7FC593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08159770-EB5D-AC3D-D136-B45A44E63343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14211913-CCC6-2AB6-6938-AEA00CB7FD07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64B4DA1C-2AC2-AF30-15DA-33AD2E6290F6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FB663F8E-812B-AE43-3A53-0B415AD94D5C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B484AA5E-A03F-D130-D9E3-AD96CDA83BA1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85060B3A-E89B-479F-4C9F-C617BE9BC8BC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EE388014-2DF0-842D-4E46-244B71D5FC7C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784B5987-B420-EEC4-C577-0E834928930E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CCA8218D-A595-AB6B-5746-6B13864DB43A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7D2E98A-F0F7-19B2-D0F6-ED4FBAF2C78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C887ACB3-0952-07E3-D65C-B11B772BEC69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055C6259-FE13-F5BA-AEB2-A446839CE36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2E738671-F719-C2A9-3FD4-47323C2346FB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D4D78B66-C4EC-25B9-D8A3-2734042EBBB5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515E87A-5045-3082-0C1D-8238222FC00A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A33D4EC-C4B6-0D61-5BEA-BFE2704D9DC2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6B359C7-07EC-B557-2D2B-557C8700DE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21BC715-8785-D121-9A83-1CBBECF5E4D9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27FEE6B-52A4-A239-6486-F0E3B292E04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686054EF-9722-2FD1-17CB-ABED873E7C32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E0CC611C-4306-AF01-F449-F36AF959ED83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9497B798-AFD9-0849-FC81-049FB5C1BCB5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2B395D89-F7B9-BE6D-DA4B-8DB1370EE83A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2A810EB8-C816-6C09-9B9B-97ADC98BE80A}"/>
                </a:ext>
              </a:extLst>
            </p:cNvPr>
            <p:cNvGrpSpPr/>
            <p:nvPr/>
          </p:nvGrpSpPr>
          <p:grpSpPr>
            <a:xfrm>
              <a:off x="1011612" y="1282620"/>
              <a:ext cx="1894749" cy="502701"/>
              <a:chOff x="574591" y="986414"/>
              <a:chExt cx="1894749" cy="50270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90C3F-71F8-430C-37F4-6245184AFA43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B5F1378E-0380-EB38-27A7-7D9FBDB8C54E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6F510E-9ADB-AE14-662B-0F7B9A9C017B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47316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6F236291-C380-A5B7-F050-B540AD03F77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4" action="ppaction://hlinksldjump"/>
            <a:extLst>
              <a:ext uri="{FF2B5EF4-FFF2-40B4-BE49-F238E27FC236}">
                <a16:creationId xmlns:a16="http://schemas.microsoft.com/office/drawing/2014/main" id="{D5C71634-41B5-5D92-884E-50B38745015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5" action="ppaction://hlinksldjump"/>
            <a:extLst>
              <a:ext uri="{FF2B5EF4-FFF2-40B4-BE49-F238E27FC236}">
                <a16:creationId xmlns:a16="http://schemas.microsoft.com/office/drawing/2014/main" id="{3EFE53D6-D1AB-5FD5-3754-3FD8B76A167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6" action="ppaction://hlinksldjump"/>
            <a:extLst>
              <a:ext uri="{FF2B5EF4-FFF2-40B4-BE49-F238E27FC236}">
                <a16:creationId xmlns:a16="http://schemas.microsoft.com/office/drawing/2014/main" id="{A619E4CB-166C-14E7-CA50-DE804CC62828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7" action="ppaction://hlinksldjump"/>
            <a:extLst>
              <a:ext uri="{FF2B5EF4-FFF2-40B4-BE49-F238E27FC236}">
                <a16:creationId xmlns:a16="http://schemas.microsoft.com/office/drawing/2014/main" id="{0627054C-C53D-AC97-6C1B-B1E3818194F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8" action="ppaction://hlinksldjump"/>
            <a:extLst>
              <a:ext uri="{FF2B5EF4-FFF2-40B4-BE49-F238E27FC236}">
                <a16:creationId xmlns:a16="http://schemas.microsoft.com/office/drawing/2014/main" id="{EC15F4A2-E725-5E37-6A6C-FA074ADA34A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79BBA8BF-8222-57E9-6AB8-AAEB411A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소요 시간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30672-0667-9596-9CFC-D04914931E3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/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8" name="직사각형 7">
            <a:hlinkClick r:id="rId3" action="ppaction://hlinksldjump"/>
            <a:extLst>
              <a:ext uri="{FF2B5EF4-FFF2-40B4-BE49-F238E27FC236}">
                <a16:creationId xmlns:a16="http://schemas.microsoft.com/office/drawing/2014/main" id="{C2CA8370-C57A-9800-691F-ECA6F73A128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4" action="ppaction://hlinksldjump"/>
            <a:extLst>
              <a:ext uri="{FF2B5EF4-FFF2-40B4-BE49-F238E27FC236}">
                <a16:creationId xmlns:a16="http://schemas.microsoft.com/office/drawing/2014/main" id="{1825FF3C-FA31-2E76-C296-8EEE49608C3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5" action="ppaction://hlinksldjump"/>
            <a:extLst>
              <a:ext uri="{FF2B5EF4-FFF2-40B4-BE49-F238E27FC236}">
                <a16:creationId xmlns:a16="http://schemas.microsoft.com/office/drawing/2014/main" id="{8410D420-D1B0-A1B0-AC5F-A7E8D839129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  <a:extLst>
              <a:ext uri="{FF2B5EF4-FFF2-40B4-BE49-F238E27FC236}">
                <a16:creationId xmlns:a16="http://schemas.microsoft.com/office/drawing/2014/main" id="{89542F81-1D94-B6A6-A0E6-D13237563835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7" action="ppaction://hlinksldjump"/>
            <a:extLst>
              <a:ext uri="{FF2B5EF4-FFF2-40B4-BE49-F238E27FC236}">
                <a16:creationId xmlns:a16="http://schemas.microsoft.com/office/drawing/2014/main" id="{BD822CEF-89FF-AFF9-B862-77E8FE56442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8" action="ppaction://hlinksldjump"/>
            <a:extLst>
              <a:ext uri="{FF2B5EF4-FFF2-40B4-BE49-F238E27FC236}">
                <a16:creationId xmlns:a16="http://schemas.microsoft.com/office/drawing/2014/main" id="{3F9513AE-001E-670A-CB8F-E56B8FA1FC9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090913BE-AF18-1C50-54A2-FF107447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</a:t>
            </a:r>
            <a:r>
              <a:rPr lang="ko-KR" altLang="en-US" dirty="0"/>
              <a:t>기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23CC9-559B-8099-EC87-5BAFEAAC8EF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72276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불꽃들을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190838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안고 쓸쓸한 표정을 짓습니다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031282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ABAB3E8-EF94-46F0-EE43-C559A1B750C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320302" y="580669"/>
            <a:chExt cx="3746258" cy="5801080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A263BC7-C582-FF0A-EBC2-5391B377CBA2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21B3C99-D9B0-4B1B-5610-D655B1B0D12D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651B0BF0-A2F9-2F2F-9088-4B81545D3B43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7EFB2AB-4569-27A2-0B9A-19EEB14F360B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0257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몸에서 에너지가 빠져나가듯 적에게 방출됩니다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597F775-3DAC-A1E1-2BC5-0B9CC4D72FA6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34CA6613-4277-75D7-77B2-409A49C27E13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373146" y="866827"/>
            <a:chExt cx="3640571" cy="264681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CF80559-EC03-F7B6-D6D8-2A667320548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3BA15E5-46EB-EB5A-627B-A20311AB266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A70E0DD-A84B-CA7C-2E8B-7A5DDD569EBF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0F058AE6-941A-05E1-7A6E-0D21DA9F035B}"/>
              </a:ext>
            </a:extLst>
          </p:cNvPr>
          <p:cNvGrpSpPr/>
          <p:nvPr/>
        </p:nvGrpSpPr>
        <p:grpSpPr>
          <a:xfrm>
            <a:off x="4343790" y="4798235"/>
            <a:ext cx="3501176" cy="529691"/>
            <a:chOff x="441221" y="1065028"/>
            <a:chExt cx="3501176" cy="5296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DB644-D265-6707-DBFB-6768C218645D}"/>
                </a:ext>
              </a:extLst>
            </p:cNvPr>
            <p:cNvSpPr txBox="1"/>
            <p:nvPr/>
          </p:nvSpPr>
          <p:spPr>
            <a:xfrm>
              <a:off x="819580" y="1101380"/>
              <a:ext cx="2460142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작아진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머리에 손을 올리며 쓰다듬습니다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8A3D79-5052-F9E2-5150-418120894BD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AA684F-6F78-92CD-336C-19D03B65DC97}"/>
                </a:ext>
              </a:extLst>
            </p:cNvPr>
            <p:cNvSpPr txBox="1"/>
            <p:nvPr/>
          </p:nvSpPr>
          <p:spPr>
            <a:xfrm>
              <a:off x="819580" y="1322209"/>
              <a:ext cx="2011302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몸에서 사슴 형태의 에너지가 방출되며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</a:p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화령이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새끼 사슴의 외형으로 돌아갑니다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476DDC1-258A-240F-8DD2-178AACF80D9C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FB17E9A-67D6-656E-432C-B4C68653E19C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630401" y="1594719"/>
              <a:ext cx="3305384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78ECE23-1374-7FB1-F6D0-D37E846F4B3D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E8FD58F6-3D8E-FFC6-AE83-D92ED2C5543B}"/>
              </a:ext>
            </a:extLst>
          </p:cNvPr>
          <p:cNvSpPr/>
          <p:nvPr/>
        </p:nvSpPr>
        <p:spPr>
          <a:xfrm>
            <a:off x="4343790" y="1057802"/>
            <a:ext cx="3503771" cy="37291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73" name="그룹 3172">
            <a:extLst>
              <a:ext uri="{FF2B5EF4-FFF2-40B4-BE49-F238E27FC236}">
                <a16:creationId xmlns:a16="http://schemas.microsoft.com/office/drawing/2014/main" id="{9341B716-C49B-51CA-B150-66E0881C05EF}"/>
              </a:ext>
            </a:extLst>
          </p:cNvPr>
          <p:cNvGrpSpPr/>
          <p:nvPr/>
        </p:nvGrpSpPr>
        <p:grpSpPr>
          <a:xfrm>
            <a:off x="6432186" y="2875022"/>
            <a:ext cx="1353202" cy="1879823"/>
            <a:chOff x="4366562" y="3849139"/>
            <a:chExt cx="1353202" cy="1879823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178888-E488-7AFB-26AB-C3B3A571792F}"/>
                </a:ext>
              </a:extLst>
            </p:cNvPr>
            <p:cNvSpPr/>
            <p:nvPr/>
          </p:nvSpPr>
          <p:spPr>
            <a:xfrm>
              <a:off x="4366562" y="3849139"/>
              <a:ext cx="1353202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72" name="그룹 3171">
              <a:extLst>
                <a:ext uri="{FF2B5EF4-FFF2-40B4-BE49-F238E27FC236}">
                  <a16:creationId xmlns:a16="http://schemas.microsoft.com/office/drawing/2014/main" id="{821622DD-8B52-D738-CABA-7B32D8AAEE38}"/>
                </a:ext>
              </a:extLst>
            </p:cNvPr>
            <p:cNvGrpSpPr/>
            <p:nvPr/>
          </p:nvGrpSpPr>
          <p:grpSpPr>
            <a:xfrm>
              <a:off x="4409697" y="3926578"/>
              <a:ext cx="1266932" cy="1724944"/>
              <a:chOff x="4420060" y="3934624"/>
              <a:chExt cx="1266932" cy="1724944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D48078CF-0738-DBD7-79A6-A3B9B8645660}"/>
                  </a:ext>
                </a:extLst>
              </p:cNvPr>
              <p:cNvGrpSpPr/>
              <p:nvPr/>
            </p:nvGrpSpPr>
            <p:grpSpPr>
              <a:xfrm>
                <a:off x="4492237" y="3934624"/>
                <a:ext cx="1194755" cy="1724944"/>
                <a:chOff x="11300361" y="985668"/>
                <a:chExt cx="4750080" cy="6857996"/>
              </a:xfrm>
            </p:grpSpPr>
            <p:pic>
              <p:nvPicPr>
                <p:cNvPr id="500" name="Picture 6">
                  <a:extLst>
                    <a:ext uri="{FF2B5EF4-FFF2-40B4-BE49-F238E27FC236}">
                      <a16:creationId xmlns:a16="http://schemas.microsoft.com/office/drawing/2014/main" id="{5257E3F9-0F1A-98DD-39C1-6B58C72AEE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9921" b="1204"/>
                <a:stretch/>
              </p:blipFill>
              <p:spPr bwMode="auto">
                <a:xfrm flipH="1">
                  <a:off x="11300361" y="985668"/>
                  <a:ext cx="4218531" cy="6775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그림 50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8397CF7F-4409-D253-452C-58CF5AF73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810" b="5505"/>
                <a:stretch/>
              </p:blipFill>
              <p:spPr>
                <a:xfrm>
                  <a:off x="12125327" y="3267765"/>
                  <a:ext cx="3925114" cy="4575899"/>
                </a:xfrm>
                <a:prstGeom prst="rect">
                  <a:avLst/>
                </a:prstGeom>
              </p:spPr>
            </p:pic>
            <p:pic>
              <p:nvPicPr>
                <p:cNvPr id="502" name="Picture 6">
                  <a:extLst>
                    <a:ext uri="{FF2B5EF4-FFF2-40B4-BE49-F238E27FC236}">
                      <a16:creationId xmlns:a16="http://schemas.microsoft.com/office/drawing/2014/main" id="{1FF2CBEB-610E-49BD-54CB-302274C74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98101" l="9875" r="89986">
                              <a14:foregroundMark x1="61752" y1="55651" x2="62448" y2="83951"/>
                              <a14:foregroundMark x1="64117" y1="86230" x2="63282" y2="98101"/>
                              <a14:foregroundMark x1="51043" y1="60114" x2="50765" y2="845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77" t="28654" r="20739"/>
                <a:stretch/>
              </p:blipFill>
              <p:spPr bwMode="auto">
                <a:xfrm flipH="1">
                  <a:off x="11806990" y="2950797"/>
                  <a:ext cx="1966160" cy="48928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6">
                  <a:extLst>
                    <a:ext uri="{FF2B5EF4-FFF2-40B4-BE49-F238E27FC236}">
                      <a16:creationId xmlns:a16="http://schemas.microsoft.com/office/drawing/2014/main" id="{3A84EDDC-38BD-3A37-51EF-40B745B9DB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89934" l="4868" r="89986">
                              <a14:foregroundMark x1="14047" y1="44065" x2="13213" y2="44255"/>
                              <a14:foregroundMark x1="14604" y1="43115" x2="13074" y2="44160"/>
                              <a14:foregroundMark x1="14047" y1="43970" x2="12517" y2="44824"/>
                              <a14:foregroundMark x1="15716" y1="43210" x2="14604" y2="43780"/>
                              <a14:foregroundMark x1="16968" y1="42545" x2="14465" y2="43495"/>
                              <a14:foregroundMark x1="12517" y1="44919" x2="12517" y2="44919"/>
                              <a14:foregroundMark x1="5424" y1="43210" x2="4868" y2="43210"/>
                              <a14:foregroundMark x1="19054" y1="42260" x2="17942" y2="428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669" r="75333" b="52428"/>
                <a:stretch/>
              </p:blipFill>
              <p:spPr bwMode="auto">
                <a:xfrm flipH="1">
                  <a:off x="14363699" y="3500439"/>
                  <a:ext cx="1155192" cy="747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160" name="그룹 3159">
                <a:extLst>
                  <a:ext uri="{FF2B5EF4-FFF2-40B4-BE49-F238E27FC236}">
                    <a16:creationId xmlns:a16="http://schemas.microsoft.com/office/drawing/2014/main" id="{A2EDE03C-330B-36DE-F7F6-D70505D95469}"/>
                  </a:ext>
                </a:extLst>
              </p:cNvPr>
              <p:cNvGrpSpPr/>
              <p:nvPr/>
            </p:nvGrpSpPr>
            <p:grpSpPr>
              <a:xfrm>
                <a:off x="4420060" y="4824089"/>
                <a:ext cx="282379" cy="503548"/>
                <a:chOff x="3848933" y="2033994"/>
                <a:chExt cx="536398" cy="956522"/>
              </a:xfrm>
              <a:effectLst/>
            </p:grpSpPr>
            <p:pic>
              <p:nvPicPr>
                <p:cNvPr id="3162" name="Picture 2">
                  <a:extLst>
                    <a:ext uri="{FF2B5EF4-FFF2-40B4-BE49-F238E27FC236}">
                      <a16:creationId xmlns:a16="http://schemas.microsoft.com/office/drawing/2014/main" id="{F3B387E6-D176-55C5-C5D3-FF9D10C96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20313" r="12943" b="14394"/>
                <a:stretch/>
              </p:blipFill>
              <p:spPr bwMode="auto">
                <a:xfrm>
                  <a:off x="3848933" y="2168759"/>
                  <a:ext cx="536398" cy="821757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4" name="타원 3163">
                  <a:extLst>
                    <a:ext uri="{FF2B5EF4-FFF2-40B4-BE49-F238E27FC236}">
                      <a16:creationId xmlns:a16="http://schemas.microsoft.com/office/drawing/2014/main" id="{EF5CF959-B18A-6F09-FD09-134D4B89E10A}"/>
                    </a:ext>
                  </a:extLst>
                </p:cNvPr>
                <p:cNvSpPr/>
                <p:nvPr/>
              </p:nvSpPr>
              <p:spPr>
                <a:xfrm>
                  <a:off x="4033314" y="2033994"/>
                  <a:ext cx="172180" cy="172179"/>
                </a:xfrm>
                <a:prstGeom prst="ellipse">
                  <a:avLst/>
                </a:prstGeom>
                <a:noFill/>
                <a:ln w="1905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171" name="Picture 6">
                <a:extLst>
                  <a:ext uri="{FF2B5EF4-FFF2-40B4-BE49-F238E27FC236}">
                    <a16:creationId xmlns:a16="http://schemas.microsoft.com/office/drawing/2014/main" id="{3A34EBDB-95D8-3916-8EC8-C12112275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77" b="88889" l="8762" r="87204">
                            <a14:foregroundMark x1="86092" y1="51662" x2="84840" y2="52612"/>
                            <a14:foregroundMark x1="85535" y1="51662" x2="84006" y2="52232"/>
                            <a14:foregroundMark x1="83449" y1="52612" x2="84006" y2="53466"/>
                            <a14:foregroundMark x1="82615" y1="52042" x2="83449" y2="52991"/>
                            <a14:foregroundMark x1="84562" y1="51472" x2="84562" y2="51472"/>
                            <a14:foregroundMark x1="84284" y1="50522" x2="84006" y2="51472"/>
                            <a14:foregroundMark x1="87204" y1="49763" x2="87204" y2="49763"/>
                            <a14:foregroundMark x1="86648" y1="50142" x2="86648" y2="51092"/>
                            <a14:foregroundMark x1="86648" y1="51092" x2="86370" y2="54416"/>
                            <a14:foregroundMark x1="86648" y1="50332" x2="86926" y2="528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90" t="46964" r="9921" b="42812"/>
              <a:stretch/>
            </p:blipFill>
            <p:spPr bwMode="auto">
              <a:xfrm flipH="1">
                <a:off x="4486712" y="4755214"/>
                <a:ext cx="187154" cy="17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963D47-11A2-BAB7-CA9F-05714D2D26E1}"/>
              </a:ext>
            </a:extLst>
          </p:cNvPr>
          <p:cNvGrpSpPr/>
          <p:nvPr/>
        </p:nvGrpSpPr>
        <p:grpSpPr>
          <a:xfrm>
            <a:off x="4362270" y="2872085"/>
            <a:ext cx="2051436" cy="1879822"/>
            <a:chOff x="5799833" y="4235444"/>
            <a:chExt cx="2051436" cy="18798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8F1FA-E32B-6E34-90F1-173475184606}"/>
                </a:ext>
              </a:extLst>
            </p:cNvPr>
            <p:cNvSpPr/>
            <p:nvPr/>
          </p:nvSpPr>
          <p:spPr>
            <a:xfrm>
              <a:off x="5799833" y="4235444"/>
              <a:ext cx="2051436" cy="1879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DC88DA-C748-747B-4D74-1FEA3EA621DA}"/>
                </a:ext>
              </a:extLst>
            </p:cNvPr>
            <p:cNvGrpSpPr/>
            <p:nvPr/>
          </p:nvGrpSpPr>
          <p:grpSpPr>
            <a:xfrm>
              <a:off x="5859700" y="4469374"/>
              <a:ext cx="1931702" cy="1406097"/>
              <a:chOff x="5861151" y="4349347"/>
              <a:chExt cx="1931702" cy="1406097"/>
            </a:xfrm>
          </p:grpSpPr>
          <p:pic>
            <p:nvPicPr>
              <p:cNvPr id="8" name="그림 7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4A7E210-643C-EDAA-0A00-B9EF47CF6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5861151" y="4349347"/>
                <a:ext cx="864151" cy="1404751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0" name="그림 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21CA7C8B-A9E2-1F2D-52B5-200F511E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7024375" y="4892368"/>
                <a:ext cx="768478" cy="863076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898780FA-6F77-2AA5-B286-31073F40349A}"/>
                  </a:ext>
                </a:extLst>
              </p:cNvPr>
              <p:cNvSpPr/>
              <p:nvPr/>
            </p:nvSpPr>
            <p:spPr>
              <a:xfrm>
                <a:off x="6737900" y="5318985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436FB-CDD0-B4F0-95E1-B68492ACA208}"/>
                </a:ext>
              </a:extLst>
            </p:cNvPr>
            <p:cNvSpPr txBox="1"/>
            <p:nvPr/>
          </p:nvSpPr>
          <p:spPr>
            <a:xfrm>
              <a:off x="6204621" y="5953468"/>
              <a:ext cx="124186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힘을 다 잃고 작아진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2F39C25-FBD1-DD1B-FC98-23D53334EF1B}"/>
              </a:ext>
            </a:extLst>
          </p:cNvPr>
          <p:cNvGrpSpPr/>
          <p:nvPr/>
        </p:nvGrpSpPr>
        <p:grpSpPr>
          <a:xfrm>
            <a:off x="4362270" y="1115302"/>
            <a:ext cx="3423117" cy="1678879"/>
            <a:chOff x="4823599" y="1881541"/>
            <a:chExt cx="3725858" cy="1827359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1CCC15BA-C453-4864-A1D7-4DB7B5A8887E}"/>
                </a:ext>
              </a:extLst>
            </p:cNvPr>
            <p:cNvGrpSpPr/>
            <p:nvPr/>
          </p:nvGrpSpPr>
          <p:grpSpPr>
            <a:xfrm>
              <a:off x="4823599" y="1881541"/>
              <a:ext cx="3725858" cy="1827359"/>
              <a:chOff x="4823599" y="1881541"/>
              <a:chExt cx="3725858" cy="1827359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AEDED12D-8A54-1ADB-657C-4294B485E5AA}"/>
                  </a:ext>
                </a:extLst>
              </p:cNvPr>
              <p:cNvSpPr/>
              <p:nvPr/>
            </p:nvSpPr>
            <p:spPr>
              <a:xfrm>
                <a:off x="4823599" y="1881541"/>
                <a:ext cx="3725858" cy="18273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예술, 암초, 동굴이(가) 표시된 사진&#10;&#10;자동 생성된 설명">
                <a:extLst>
                  <a:ext uri="{FF2B5EF4-FFF2-40B4-BE49-F238E27FC236}">
                    <a16:creationId xmlns:a16="http://schemas.microsoft.com/office/drawing/2014/main" id="{ED4A976D-AB44-1789-9527-671FB2D7C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7" t="37279" r="32708" b="12420"/>
              <a:stretch/>
            </p:blipFill>
            <p:spPr>
              <a:xfrm flipH="1">
                <a:off x="4888144" y="1939249"/>
                <a:ext cx="3596769" cy="1711943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DBADB-53B4-450B-27AB-E581F2E16C4E}"/>
                </a:ext>
              </a:extLst>
            </p:cNvPr>
            <p:cNvSpPr txBox="1"/>
            <p:nvPr/>
          </p:nvSpPr>
          <p:spPr>
            <a:xfrm>
              <a:off x="5536104" y="3535335"/>
              <a:ext cx="2300847" cy="173565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 이펙트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 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해리포터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–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패트로누스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마법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55197A-4278-86C3-3D72-F0DEC339F23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8125926" y="580669"/>
            <a:chExt cx="3746258" cy="5801080"/>
          </a:xfrm>
        </p:grpSpPr>
        <p:grpSp>
          <p:nvGrpSpPr>
            <p:cNvPr id="3185" name="그룹 3184">
              <a:extLst>
                <a:ext uri="{FF2B5EF4-FFF2-40B4-BE49-F238E27FC236}">
                  <a16:creationId xmlns:a16="http://schemas.microsoft.com/office/drawing/2014/main" id="{0290394C-2592-367B-E6A1-3211EE96118A}"/>
                </a:ext>
              </a:extLst>
            </p:cNvPr>
            <p:cNvGrpSpPr/>
            <p:nvPr/>
          </p:nvGrpSpPr>
          <p:grpSpPr>
            <a:xfrm>
              <a:off x="8125926" y="580669"/>
              <a:ext cx="3746258" cy="5801080"/>
              <a:chOff x="320302" y="580669"/>
              <a:chExt cx="3746258" cy="5801080"/>
            </a:xfrm>
          </p:grpSpPr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D8031FBC-064A-A13F-FB46-009CB133000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8" name="그룹 537">
                <a:extLst>
                  <a:ext uri="{FF2B5EF4-FFF2-40B4-BE49-F238E27FC236}">
                    <a16:creationId xmlns:a16="http://schemas.microsoft.com/office/drawing/2014/main" id="{0E6C036D-CE91-9042-7640-9AAAC14909F1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539" name="직사각형 538">
                  <a:extLst>
                    <a:ext uri="{FF2B5EF4-FFF2-40B4-BE49-F238E27FC236}">
                      <a16:creationId xmlns:a16="http://schemas.microsoft.com/office/drawing/2014/main" id="{7507417C-3217-294D-BFD3-C1E716E63195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084A217F-1420-EEA9-0D96-45DA0DE775F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184700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방출된 에너지가 지점을 향해 날아가 폭발하며 피해를 줍니다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43" name="TextBox 542">
                  <a:extLst>
                    <a:ext uri="{FF2B5EF4-FFF2-40B4-BE49-F238E27FC236}">
                      <a16:creationId xmlns:a16="http://schemas.microsoft.com/office/drawing/2014/main" id="{56576D6E-707F-0B23-8319-97607AA77874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B5DF510-0D09-B24B-EA96-3972D3701448}"/>
                </a:ext>
              </a:extLst>
            </p:cNvPr>
            <p:cNvGrpSpPr/>
            <p:nvPr/>
          </p:nvGrpSpPr>
          <p:grpSpPr>
            <a:xfrm>
              <a:off x="8178770" y="3616469"/>
              <a:ext cx="3640571" cy="2646816"/>
              <a:chOff x="8178770" y="3616469"/>
              <a:chExt cx="3640571" cy="264681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7E251F4-889D-44CE-7542-6EE34C7BE513}"/>
                  </a:ext>
                </a:extLst>
              </p:cNvPr>
              <p:cNvGrpSpPr/>
              <p:nvPr/>
            </p:nvGrpSpPr>
            <p:grpSpPr>
              <a:xfrm>
                <a:off x="8178770" y="3616469"/>
                <a:ext cx="3640571" cy="2646816"/>
                <a:chOff x="8178770" y="3616469"/>
                <a:chExt cx="3640571" cy="2646816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22CD767C-4D12-CA67-CF75-4B0C443830BA}"/>
                    </a:ext>
                  </a:extLst>
                </p:cNvPr>
                <p:cNvSpPr/>
                <p:nvPr/>
              </p:nvSpPr>
              <p:spPr>
                <a:xfrm>
                  <a:off x="8178770" y="3696200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0DB01610-0A1A-4A37-0818-BB553EDAA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8770" y="3696200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974F080-FB50-AB2F-EDFE-F8B73BCC5A9B}"/>
                    </a:ext>
                  </a:extLst>
                </p:cNvPr>
                <p:cNvSpPr/>
                <p:nvPr/>
              </p:nvSpPr>
              <p:spPr>
                <a:xfrm>
                  <a:off x="9847078" y="3616469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3190" name="그룹 3189">
                <a:extLst>
                  <a:ext uri="{FF2B5EF4-FFF2-40B4-BE49-F238E27FC236}">
                    <a16:creationId xmlns:a16="http://schemas.microsoft.com/office/drawing/2014/main" id="{F4B5C403-C330-FA7A-9B61-25C576B5764B}"/>
                  </a:ext>
                </a:extLst>
              </p:cNvPr>
              <p:cNvGrpSpPr/>
              <p:nvPr/>
            </p:nvGrpSpPr>
            <p:grpSpPr>
              <a:xfrm>
                <a:off x="8243174" y="5788833"/>
                <a:ext cx="3504847" cy="425291"/>
                <a:chOff x="441221" y="5788833"/>
                <a:chExt cx="3504847" cy="425291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3BD4A10-9E0A-0877-9600-DD77DF88932B}"/>
                    </a:ext>
                  </a:extLst>
                </p:cNvPr>
                <p:cNvSpPr/>
                <p:nvPr/>
              </p:nvSpPr>
              <p:spPr>
                <a:xfrm>
                  <a:off x="441221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BDD013B-51A3-91FA-7EF8-56BA97783886}"/>
                    </a:ext>
                  </a:extLst>
                </p:cNvPr>
                <p:cNvSpPr txBox="1"/>
                <p:nvPr/>
              </p:nvSpPr>
              <p:spPr>
                <a:xfrm>
                  <a:off x="819580" y="6055369"/>
                  <a:ext cx="2078628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바닥에 단풍잎 모양의 잔여 이펙트를 형성합니다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48A0572-A721-90E6-2B54-AA0D55297D81}"/>
                    </a:ext>
                  </a:extLst>
                </p:cNvPr>
                <p:cNvSpPr/>
                <p:nvPr/>
              </p:nvSpPr>
              <p:spPr>
                <a:xfrm>
                  <a:off x="441221" y="6019724"/>
                  <a:ext cx="378359" cy="194400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E7B3DBEA-D7FD-E631-5D72-AA6EA0D5D78F}"/>
                    </a:ext>
                  </a:extLst>
                </p:cNvPr>
                <p:cNvCxnSpPr>
                  <a:cxnSpLocks/>
                  <a:stCxn id="96" idx="2"/>
                </p:cNvCxnSpPr>
                <p:nvPr/>
              </p:nvCxnSpPr>
              <p:spPr>
                <a:xfrm>
                  <a:off x="630401" y="6214124"/>
                  <a:ext cx="3315667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7B5990D8-521C-74DD-A0BC-E77D9B45C8D1}"/>
                    </a:ext>
                  </a:extLst>
                </p:cNvPr>
                <p:cNvCxnSpPr>
                  <a:cxnSpLocks/>
                  <a:stCxn id="93" idx="2"/>
                </p:cNvCxnSpPr>
                <p:nvPr/>
              </p:nvCxnSpPr>
              <p:spPr>
                <a:xfrm>
                  <a:off x="630401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3F3D9EC-C7A9-F93B-6A7B-8DEC9876BC18}"/>
                    </a:ext>
                  </a:extLst>
                </p:cNvPr>
                <p:cNvSpPr txBox="1"/>
                <p:nvPr/>
              </p:nvSpPr>
              <p:spPr>
                <a:xfrm>
                  <a:off x="819580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3251990-0CD5-E154-6BE5-141DD886BDF7}"/>
                  </a:ext>
                </a:extLst>
              </p:cNvPr>
              <p:cNvGrpSpPr/>
              <p:nvPr/>
            </p:nvGrpSpPr>
            <p:grpSpPr>
              <a:xfrm>
                <a:off x="8247170" y="3807444"/>
                <a:ext cx="3503771" cy="1963213"/>
                <a:chOff x="8247170" y="3807444"/>
                <a:chExt cx="3503771" cy="1963213"/>
              </a:xfrm>
            </p:grpSpPr>
            <p:sp>
              <p:nvSpPr>
                <p:cNvPr id="3192" name="직사각형 3191">
                  <a:extLst>
                    <a:ext uri="{FF2B5EF4-FFF2-40B4-BE49-F238E27FC236}">
                      <a16:creationId xmlns:a16="http://schemas.microsoft.com/office/drawing/2014/main" id="{3369E438-D2DB-BBE3-F585-1042C319DE01}"/>
                    </a:ext>
                  </a:extLst>
                </p:cNvPr>
                <p:cNvSpPr/>
                <p:nvPr/>
              </p:nvSpPr>
              <p:spPr>
                <a:xfrm>
                  <a:off x="824717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7" name="그룹 546">
                  <a:extLst>
                    <a:ext uri="{FF2B5EF4-FFF2-40B4-BE49-F238E27FC236}">
                      <a16:creationId xmlns:a16="http://schemas.microsoft.com/office/drawing/2014/main" id="{0A11A7ED-D07F-51C4-AA52-647E74EC7002}"/>
                    </a:ext>
                  </a:extLst>
                </p:cNvPr>
                <p:cNvGrpSpPr/>
                <p:nvPr/>
              </p:nvGrpSpPr>
              <p:grpSpPr>
                <a:xfrm>
                  <a:off x="913968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544" name="직사각형 543">
                    <a:extLst>
                      <a:ext uri="{FF2B5EF4-FFF2-40B4-BE49-F238E27FC236}">
                        <a16:creationId xmlns:a16="http://schemas.microsoft.com/office/drawing/2014/main" id="{3476FE68-31F0-1354-0B3B-F4B512D0FBA8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45" name="Picture 2">
                    <a:extLst>
                      <a:ext uri="{FF2B5EF4-FFF2-40B4-BE49-F238E27FC236}">
                        <a16:creationId xmlns:a16="http://schemas.microsoft.com/office/drawing/2014/main" id="{C3BB1790-0FB2-4C1F-7C8D-BD96CAAE48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46" name="TextBox 545">
                    <a:extLst>
                      <a:ext uri="{FF2B5EF4-FFF2-40B4-BE49-F238E27FC236}">
                        <a16:creationId xmlns:a16="http://schemas.microsoft.com/office/drawing/2014/main" id="{2606CE95-DAE7-47CD-3908-C24ECF9DCC09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C3B0E1-58BC-7912-811C-54CD88DB0FC9}"/>
                </a:ext>
              </a:extLst>
            </p:cNvPr>
            <p:cNvGrpSpPr/>
            <p:nvPr/>
          </p:nvGrpSpPr>
          <p:grpSpPr>
            <a:xfrm>
              <a:off x="8178770" y="866827"/>
              <a:ext cx="3640571" cy="2646816"/>
              <a:chOff x="8178770" y="866827"/>
              <a:chExt cx="3640571" cy="2646816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D5065023-045D-0957-8A98-421A0515EB76}"/>
                  </a:ext>
                </a:extLst>
              </p:cNvPr>
              <p:cNvGrpSpPr/>
              <p:nvPr/>
            </p:nvGrpSpPr>
            <p:grpSpPr>
              <a:xfrm>
                <a:off x="8178770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33" name="직사각형 532">
                  <a:extLst>
                    <a:ext uri="{FF2B5EF4-FFF2-40B4-BE49-F238E27FC236}">
                      <a16:creationId xmlns:a16="http://schemas.microsoft.com/office/drawing/2014/main" id="{A7EB388C-69DF-AAE9-BF9B-99254EF6B817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35" name="직선 연결선 534">
                  <a:extLst>
                    <a:ext uri="{FF2B5EF4-FFF2-40B4-BE49-F238E27FC236}">
                      <a16:creationId xmlns:a16="http://schemas.microsoft.com/office/drawing/2014/main" id="{7444F86D-8608-57CF-8837-C0E5586D8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6" name="직사각형 535">
                  <a:extLst>
                    <a:ext uri="{FF2B5EF4-FFF2-40B4-BE49-F238E27FC236}">
                      <a16:creationId xmlns:a16="http://schemas.microsoft.com/office/drawing/2014/main" id="{65BD3041-6B2E-708D-0B50-1B5325DA4F91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E0CB7AF-89F8-619B-0449-8343031E63EA}"/>
                  </a:ext>
                </a:extLst>
              </p:cNvPr>
              <p:cNvGrpSpPr/>
              <p:nvPr/>
            </p:nvGrpSpPr>
            <p:grpSpPr>
              <a:xfrm>
                <a:off x="8246845" y="1057802"/>
                <a:ext cx="3503771" cy="2408094"/>
                <a:chOff x="8246845" y="1057802"/>
                <a:chExt cx="3503771" cy="240809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D9247BCB-7DD8-4D19-769E-CBCAC9F378CA}"/>
                    </a:ext>
                  </a:extLst>
                </p:cNvPr>
                <p:cNvGrpSpPr/>
                <p:nvPr/>
              </p:nvGrpSpPr>
              <p:grpSpPr>
                <a:xfrm>
                  <a:off x="8246845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525" name="TextBox 524">
                    <a:extLst>
                      <a:ext uri="{FF2B5EF4-FFF2-40B4-BE49-F238E27FC236}">
                        <a16:creationId xmlns:a16="http://schemas.microsoft.com/office/drawing/2014/main" id="{4F553BF2-1205-DC71-AEB6-DEDF1157CF3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031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x</a:t>
                    </a:r>
                  </a:p>
                </p:txBody>
              </p:sp>
              <p:sp>
                <p:nvSpPr>
                  <p:cNvPr id="526" name="직사각형 525">
                    <a:extLst>
                      <a:ext uri="{FF2B5EF4-FFF2-40B4-BE49-F238E27FC236}">
                        <a16:creationId xmlns:a16="http://schemas.microsoft.com/office/drawing/2014/main" id="{1A81A4AE-F2AE-476B-3DB3-B9CF2DF6CC2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527" name="TextBox 526">
                    <a:extLst>
                      <a:ext uri="{FF2B5EF4-FFF2-40B4-BE49-F238E27FC236}">
                        <a16:creationId xmlns:a16="http://schemas.microsoft.com/office/drawing/2014/main" id="{02EBBC9D-BB30-8BDA-4552-8722E7916973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310775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방출된 에너지가 지점의 지면을 향해 날아가고 거대한 불기둥을 형성합니다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8" name="직사각형 527">
                    <a:extLst>
                      <a:ext uri="{FF2B5EF4-FFF2-40B4-BE49-F238E27FC236}">
                        <a16:creationId xmlns:a16="http://schemas.microsoft.com/office/drawing/2014/main" id="{FD5AF072-D778-5EE9-FDCB-992CFE93F9B0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529" name="직선 연결선 528">
                    <a:extLst>
                      <a:ext uri="{FF2B5EF4-FFF2-40B4-BE49-F238E27FC236}">
                        <a16:creationId xmlns:a16="http://schemas.microsoft.com/office/drawing/2014/main" id="{3F242E44-A96C-AB76-6EC3-E0B57A21BBC3}"/>
                      </a:ext>
                    </a:extLst>
                  </p:cNvPr>
                  <p:cNvCxnSpPr>
                    <a:cxnSpLocks/>
                    <a:stCxn id="528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직선 연결선 530">
                    <a:extLst>
                      <a:ext uri="{FF2B5EF4-FFF2-40B4-BE49-F238E27FC236}">
                        <a16:creationId xmlns:a16="http://schemas.microsoft.com/office/drawing/2014/main" id="{46EF9522-F65A-04B4-5921-3BF67587DE6F}"/>
                      </a:ext>
                    </a:extLst>
                  </p:cNvPr>
                  <p:cNvCxnSpPr>
                    <a:cxnSpLocks/>
                    <a:stCxn id="526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DE30426-B6C8-3591-3967-845FB9F3E06C}"/>
                    </a:ext>
                  </a:extLst>
                </p:cNvPr>
                <p:cNvGrpSpPr/>
                <p:nvPr/>
              </p:nvGrpSpPr>
              <p:grpSpPr>
                <a:xfrm>
                  <a:off x="8246845" y="1057802"/>
                  <a:ext cx="3503771" cy="1963213"/>
                  <a:chOff x="8246845" y="1057802"/>
                  <a:chExt cx="3503771" cy="1963213"/>
                </a:xfrm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15F1AABA-0761-474E-C339-06DCD39AE6B4}"/>
                      </a:ext>
                    </a:extLst>
                  </p:cNvPr>
                  <p:cNvSpPr/>
                  <p:nvPr/>
                </p:nvSpPr>
                <p:spPr>
                  <a:xfrm>
                    <a:off x="8246845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D040C54-F3F2-62B4-0B87-DDF5D853FE10}"/>
                      </a:ext>
                    </a:extLst>
                  </p:cNvPr>
                  <p:cNvGrpSpPr/>
                  <p:nvPr/>
                </p:nvGrpSpPr>
                <p:grpSpPr>
                  <a:xfrm>
                    <a:off x="8280660" y="1092688"/>
                    <a:ext cx="3409791" cy="1891976"/>
                    <a:chOff x="8280660" y="1092688"/>
                    <a:chExt cx="3409791" cy="1891976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1E516611-1993-0743-21F3-621D4854E8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80660" y="1096752"/>
                      <a:ext cx="1972812" cy="1887911"/>
                      <a:chOff x="8280660" y="1096752"/>
                      <a:chExt cx="1972812" cy="1887911"/>
                    </a:xfrm>
                  </p:grpSpPr>
                  <p:sp>
                    <p:nvSpPr>
                      <p:cNvPr id="512" name="직사각형 511">
                        <a:extLst>
                          <a:ext uri="{FF2B5EF4-FFF2-40B4-BE49-F238E27FC236}">
                            <a16:creationId xmlns:a16="http://schemas.microsoft.com/office/drawing/2014/main" id="{C519D6C0-A579-C840-09D7-0ACA1B13A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660" y="1096752"/>
                        <a:ext cx="1972812" cy="18879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553" name="그룹 552">
                        <a:extLst>
                          <a:ext uri="{FF2B5EF4-FFF2-40B4-BE49-F238E27FC236}">
                            <a16:creationId xmlns:a16="http://schemas.microsoft.com/office/drawing/2014/main" id="{7232A38E-DF3A-0E09-B2BE-B8325E2C90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93312" y="1344184"/>
                        <a:ext cx="1738934" cy="1393047"/>
                        <a:chOff x="8415321" y="1045463"/>
                        <a:chExt cx="2341319" cy="1875613"/>
                      </a:xfrm>
                    </p:grpSpPr>
                    <p:pic>
                      <p:nvPicPr>
                        <p:cNvPr id="550" name="그림 549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4A6A52F-BEC1-9C10-FA4A-DB96775B949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3733632">
                          <a:off x="9473876" y="1574947"/>
                          <a:ext cx="1812247" cy="75328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51" name="원호 550">
                          <a:extLst>
                            <a:ext uri="{FF2B5EF4-FFF2-40B4-BE49-F238E27FC236}">
                              <a16:creationId xmlns:a16="http://schemas.microsoft.com/office/drawing/2014/main" id="{19699D68-D0B7-74BD-7169-0B791B0B56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143" y="1116902"/>
                          <a:ext cx="1247071" cy="1365917"/>
                        </a:xfrm>
                        <a:prstGeom prst="arc">
                          <a:avLst>
                            <a:gd name="adj1" fmla="val 12335151"/>
                            <a:gd name="adj2" fmla="val 20216258"/>
                          </a:avLst>
                        </a:prstGeom>
                        <a:ln w="15875">
                          <a:solidFill>
                            <a:srgbClr val="FF0000"/>
                          </a:solidFill>
                          <a:tailEnd type="triangle"/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552" name="그림 551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912B1B3-8AA8-1B52-75FB-78AFD71499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35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18224207">
                          <a:off x="8003132" y="1922479"/>
                          <a:ext cx="1410786" cy="58640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CFB419-6970-89EE-1C91-5E5C1C83F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74119" y="1092688"/>
                      <a:ext cx="1416332" cy="1891976"/>
                      <a:chOff x="10274119" y="1092688"/>
                      <a:chExt cx="1416332" cy="1891976"/>
                    </a:xfrm>
                  </p:grpSpPr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2059C60-2DFA-F97D-8542-E3DFE84F49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74119" y="1092688"/>
                        <a:ext cx="1416332" cy="18919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9" name="Picture 4">
                        <a:extLst>
                          <a:ext uri="{FF2B5EF4-FFF2-40B4-BE49-F238E27FC236}">
                            <a16:creationId xmlns:a16="http://schemas.microsoft.com/office/drawing/2014/main" id="{30424F0B-5366-17D4-2E9D-0C99303C77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421" b="8637"/>
                      <a:stretch/>
                    </p:blipFill>
                    <p:spPr bwMode="auto">
                      <a:xfrm>
                        <a:off x="10313701" y="1103114"/>
                        <a:ext cx="1337168" cy="1875058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6B8868C-62A0-420F-7C53-8FDB78C68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27695" y="2825202"/>
                        <a:ext cx="1309187" cy="159462"/>
                      </a:xfrm>
                      <a:prstGeom prst="rect">
                        <a:avLst/>
                      </a:prstGeom>
                      <a:solidFill>
                        <a:srgbClr val="FEFAF0"/>
                      </a:solidFill>
                      <a:ln w="3175">
                        <a:noFill/>
                      </a:ln>
                    </p:spPr>
                    <p:txBody>
                      <a:bodyPr wrap="none" lIns="72000" tIns="18000" rIns="72000" bIns="18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회오리 모양의 불기둥 형성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4" name="직사각형 13">
            <a:hlinkClick r:id="rId26" action="ppaction://hlinksldjump"/>
            <a:extLst>
              <a:ext uri="{FF2B5EF4-FFF2-40B4-BE49-F238E27FC236}">
                <a16:creationId xmlns:a16="http://schemas.microsoft.com/office/drawing/2014/main" id="{7FCFC0E3-0481-0B4D-4F5E-67441B466EC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27" action="ppaction://hlinksldjump"/>
            <a:extLst>
              <a:ext uri="{FF2B5EF4-FFF2-40B4-BE49-F238E27FC236}">
                <a16:creationId xmlns:a16="http://schemas.microsoft.com/office/drawing/2014/main" id="{EE4BA1A1-16F4-6206-F0EC-9130292E4A7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8" action="ppaction://hlinksldjump"/>
            <a:extLst>
              <a:ext uri="{FF2B5EF4-FFF2-40B4-BE49-F238E27FC236}">
                <a16:creationId xmlns:a16="http://schemas.microsoft.com/office/drawing/2014/main" id="{8ACDAFC2-70DB-A369-7AC3-E3DB19BF304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9" action="ppaction://hlinksldjump"/>
            <a:extLst>
              <a:ext uri="{FF2B5EF4-FFF2-40B4-BE49-F238E27FC236}">
                <a16:creationId xmlns:a16="http://schemas.microsoft.com/office/drawing/2014/main" id="{74CC276E-E092-263B-24AC-D001AFCC06F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30" action="ppaction://hlinksldjump"/>
            <a:extLst>
              <a:ext uri="{FF2B5EF4-FFF2-40B4-BE49-F238E27FC236}">
                <a16:creationId xmlns:a16="http://schemas.microsoft.com/office/drawing/2014/main" id="{84863BFF-C374-F340-98CC-469CA158B5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1" action="ppaction://hlinksldjump"/>
            <a:extLst>
              <a:ext uri="{FF2B5EF4-FFF2-40B4-BE49-F238E27FC236}">
                <a16:creationId xmlns:a16="http://schemas.microsoft.com/office/drawing/2014/main" id="{B0114C72-F6D7-A84C-A3B9-E785CEEE41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61">
            <a:extLst>
              <a:ext uri="{FF2B5EF4-FFF2-40B4-BE49-F238E27FC236}">
                <a16:creationId xmlns:a16="http://schemas.microsoft.com/office/drawing/2014/main" id="{AA9932B3-EAC6-93A5-9C5A-DF029DF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3136" name="TextBox 3135">
            <a:extLst>
              <a:ext uri="{FF2B5EF4-FFF2-40B4-BE49-F238E27FC236}">
                <a16:creationId xmlns:a16="http://schemas.microsoft.com/office/drawing/2014/main" id="{44CEC409-A2C3-3F13-AE5E-0DD5A9ED216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1A2D-07CC-0EFC-A9FC-14781C61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E561D-2876-9088-FBE0-8C3D8C8E61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533241-B16B-8D37-241D-C1367DE28C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1886B9-0487-7D00-F7AA-761A4EFF43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FFA27-267E-2811-45E2-FDA246475D4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ACFD21-6051-9EB2-89FB-FD6C9E1F6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AE2432A-F67C-23B9-CCF3-537DBEF2EF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31AF5E-9E74-8CCB-0EAF-0FB4CEB67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67517F-E2C1-3489-B2EE-7AB77D21FE7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628A8-59C0-392B-19BD-162E490A16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44B60-6E2C-9A82-8D7D-EEA6DAF8954C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2312901-44BF-DE56-0540-E3165A4BEE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76177A7-FC32-D866-7A74-906FF5883FD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B78DD1-2DB8-BE9E-46A8-5312656EF973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33813B0-EC63-5785-77C6-8E06FF145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55B5E1B-6776-6B73-38F0-A06C4A77BC0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5871601-FDBD-438A-A9AC-6AA34B644B0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1D8A2D5-0CEF-E071-859E-8E7BA2090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D795FAA2-1318-24BB-76E7-8A69ED525BA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120091-F5E8-EB55-FE54-0B73F2A9F64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4BBDD3-9CC8-CC6D-55EB-D8A5AB88AF46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CB326C3-B3CF-942B-57E5-5BBAAFEBF55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7475E87-CA85-463F-A94F-F7039C5E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82C4C99-CAE6-EFE3-90ED-E5916CE77B4C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0107EFD-B495-5594-7E4F-999568EF7888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6D8C7DB8-9A36-5E26-2D91-3C0C74148D3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56BABDB-3899-4324-0DF7-01A14A7B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8ACA339A-DF0A-04E8-E562-707A30D0773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95" name="그룹 3394">
            <a:extLst>
              <a:ext uri="{FF2B5EF4-FFF2-40B4-BE49-F238E27FC236}">
                <a16:creationId xmlns:a16="http://schemas.microsoft.com/office/drawing/2014/main" id="{8DB73645-601E-125B-6819-027E0FAA386D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801034" y="942317"/>
            <a:chExt cx="10589933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6D164594-B96A-45E0-F409-190AF7125E5F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796563"/>
              <a:chOff x="1037957" y="1908964"/>
              <a:chExt cx="10589933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AB17771E-8D13-181A-F6F8-72F58A3AD967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0589933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56B63D81-FEC6-0C9B-5FF0-DA618F26EFB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3D8480C2-9FEF-AE6C-E051-2AC8C1AB382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30B2EBD-4772-7685-E8FC-448D5E59CDCC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94" name="그룹 3393">
              <a:extLst>
                <a:ext uri="{FF2B5EF4-FFF2-40B4-BE49-F238E27FC236}">
                  <a16:creationId xmlns:a16="http://schemas.microsoft.com/office/drawing/2014/main" id="{32D930B9-011B-91E6-D47E-2E57376E980D}"/>
                </a:ext>
              </a:extLst>
            </p:cNvPr>
            <p:cNvGrpSpPr/>
            <p:nvPr/>
          </p:nvGrpSpPr>
          <p:grpSpPr>
            <a:xfrm>
              <a:off x="1011612" y="1282620"/>
              <a:ext cx="10140213" cy="2263387"/>
              <a:chOff x="1011612" y="1282620"/>
              <a:chExt cx="10140213" cy="2263387"/>
            </a:xfrm>
          </p:grpSpPr>
          <p:grpSp>
            <p:nvGrpSpPr>
              <p:cNvPr id="3269" name="그룹 3268">
                <a:extLst>
                  <a:ext uri="{FF2B5EF4-FFF2-40B4-BE49-F238E27FC236}">
                    <a16:creationId xmlns:a16="http://schemas.microsoft.com/office/drawing/2014/main" id="{39E8309C-26EC-0661-5FA0-4F8CD92CB303}"/>
                  </a:ext>
                </a:extLst>
              </p:cNvPr>
              <p:cNvGrpSpPr/>
              <p:nvPr/>
            </p:nvGrpSpPr>
            <p:grpSpPr>
              <a:xfrm>
                <a:off x="1011612" y="1282620"/>
                <a:ext cx="1894749" cy="502701"/>
                <a:chOff x="574591" y="986414"/>
                <a:chExt cx="1894749" cy="502701"/>
              </a:xfrm>
            </p:grpSpPr>
            <p:sp>
              <p:nvSpPr>
                <p:cNvPr id="3270" name="TextBox 3269">
                  <a:extLst>
                    <a:ext uri="{FF2B5EF4-FFF2-40B4-BE49-F238E27FC236}">
                      <a16:creationId xmlns:a16="http://schemas.microsoft.com/office/drawing/2014/main" id="{AA91765B-0C03-5288-35E1-73F12A6FF460}"/>
                    </a:ext>
                  </a:extLst>
                </p:cNvPr>
                <p:cNvSpPr txBox="1"/>
                <p:nvPr/>
              </p:nvSpPr>
              <p:spPr>
                <a:xfrm>
                  <a:off x="574591" y="986414"/>
                  <a:ext cx="87844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초당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 기준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271" name="TextBox 3270">
                  <a:extLst>
                    <a:ext uri="{FF2B5EF4-FFF2-40B4-BE49-F238E27FC236}">
                      <a16:creationId xmlns:a16="http://schemas.microsoft.com/office/drawing/2014/main" id="{C77C0668-E012-B755-A246-EA67EF42B0C6}"/>
                    </a:ext>
                  </a:extLst>
                </p:cNvPr>
                <p:cNvSpPr txBox="1"/>
                <p:nvPr/>
              </p:nvSpPr>
              <p:spPr>
                <a:xfrm>
                  <a:off x="574591" y="1162399"/>
                  <a:ext cx="189474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총 소요 시간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6.5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(195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sp>
              <p:nvSpPr>
                <p:cNvPr id="3272" name="TextBox 3271">
                  <a:extLst>
                    <a:ext uri="{FF2B5EF4-FFF2-40B4-BE49-F238E27FC236}">
                      <a16:creationId xmlns:a16="http://schemas.microsoft.com/office/drawing/2014/main" id="{9E0414AD-E691-7F82-8307-630B974714BE}"/>
                    </a:ext>
                  </a:extLst>
                </p:cNvPr>
                <p:cNvSpPr txBox="1"/>
                <p:nvPr/>
              </p:nvSpPr>
              <p:spPr>
                <a:xfrm>
                  <a:off x="769797" y="1350616"/>
                  <a:ext cx="147316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시전 시간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4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(120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393" name="그룹 3392">
                <a:extLst>
                  <a:ext uri="{FF2B5EF4-FFF2-40B4-BE49-F238E27FC236}">
                    <a16:creationId xmlns:a16="http://schemas.microsoft.com/office/drawing/2014/main" id="{9E48A8E3-EE1B-8324-FE76-5246330ABA41}"/>
                  </a:ext>
                </a:extLst>
              </p:cNvPr>
              <p:cNvGrpSpPr/>
              <p:nvPr/>
            </p:nvGrpSpPr>
            <p:grpSpPr>
              <a:xfrm>
                <a:off x="1011612" y="2028625"/>
                <a:ext cx="10140213" cy="1517382"/>
                <a:chOff x="1011612" y="2028625"/>
                <a:chExt cx="10140213" cy="1517382"/>
              </a:xfrm>
            </p:grpSpPr>
            <p:grpSp>
              <p:nvGrpSpPr>
                <p:cNvPr id="3273" name="그룹 3272">
                  <a:extLst>
                    <a:ext uri="{FF2B5EF4-FFF2-40B4-BE49-F238E27FC236}">
                      <a16:creationId xmlns:a16="http://schemas.microsoft.com/office/drawing/2014/main" id="{82E54DD9-46E8-158D-B7C3-6436728896C3}"/>
                    </a:ext>
                  </a:extLst>
                </p:cNvPr>
                <p:cNvGrpSpPr/>
                <p:nvPr/>
              </p:nvGrpSpPr>
              <p:grpSpPr>
                <a:xfrm>
                  <a:off x="1011612" y="2028625"/>
                  <a:ext cx="10140213" cy="195814"/>
                  <a:chOff x="726820" y="1624006"/>
                  <a:chExt cx="10140213" cy="195814"/>
                </a:xfrm>
              </p:grpSpPr>
              <p:grpSp>
                <p:nvGrpSpPr>
                  <p:cNvPr id="3339" name="그룹 3338">
                    <a:extLst>
                      <a:ext uri="{FF2B5EF4-FFF2-40B4-BE49-F238E27FC236}">
                        <a16:creationId xmlns:a16="http://schemas.microsoft.com/office/drawing/2014/main" id="{D4A4EB60-EFB6-FAE8-D83F-7ADABCCCDFD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1631913"/>
                    <a:ext cx="9356868" cy="180000"/>
                    <a:chOff x="1444730" y="1512724"/>
                    <a:chExt cx="9356868" cy="180000"/>
                  </a:xfrm>
                </p:grpSpPr>
                <p:sp>
                  <p:nvSpPr>
                    <p:cNvPr id="3341" name="직사각형 3340">
                      <a:extLst>
                        <a:ext uri="{FF2B5EF4-FFF2-40B4-BE49-F238E27FC236}">
                          <a16:creationId xmlns:a16="http://schemas.microsoft.com/office/drawing/2014/main" id="{BFDE8312-0299-1F06-A7E4-F7109D803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0~15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2" name="직사각형 3341">
                      <a:extLst>
                        <a:ext uri="{FF2B5EF4-FFF2-40B4-BE49-F238E27FC236}">
                          <a16:creationId xmlns:a16="http://schemas.microsoft.com/office/drawing/2014/main" id="{44D00FC2-8133-F941-CC8E-5AA4334D2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15~30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3" name="직사각형 3342">
                      <a:extLst>
                        <a:ext uri="{FF2B5EF4-FFF2-40B4-BE49-F238E27FC236}">
                          <a16:creationId xmlns:a16="http://schemas.microsoft.com/office/drawing/2014/main" id="{96376CFB-2E4F-7CD1-4CB2-8C2152CF6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30~45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4" name="직사각형 3343">
                      <a:extLst>
                        <a:ext uri="{FF2B5EF4-FFF2-40B4-BE49-F238E27FC236}">
                          <a16:creationId xmlns:a16="http://schemas.microsoft.com/office/drawing/2014/main" id="{03CF35D0-5DA3-C269-459A-8ECC9C817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45~60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5" name="직사각형 3344">
                      <a:extLst>
                        <a:ext uri="{FF2B5EF4-FFF2-40B4-BE49-F238E27FC236}">
                          <a16:creationId xmlns:a16="http://schemas.microsoft.com/office/drawing/2014/main" id="{DA1DE59E-D71E-312D-8926-3E60EB464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60~75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6" name="직사각형 3345">
                      <a:extLst>
                        <a:ext uri="{FF2B5EF4-FFF2-40B4-BE49-F238E27FC236}">
                          <a16:creationId xmlns:a16="http://schemas.microsoft.com/office/drawing/2014/main" id="{C2CF0085-6E17-5AC5-83E8-7351A9342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75~90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7" name="직사각형 3346">
                      <a:extLst>
                        <a:ext uri="{FF2B5EF4-FFF2-40B4-BE49-F238E27FC236}">
                          <a16:creationId xmlns:a16="http://schemas.microsoft.com/office/drawing/2014/main" id="{5A22BEC2-B0A3-7825-3FD2-47F0FF77C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90~105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8" name="직사각형 3347">
                      <a:extLst>
                        <a:ext uri="{FF2B5EF4-FFF2-40B4-BE49-F238E27FC236}">
                          <a16:creationId xmlns:a16="http://schemas.microsoft.com/office/drawing/2014/main" id="{4DEB3149-4A8D-CCD8-4E91-CDC03A43B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105~120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9" name="직사각형 3348">
                      <a:extLst>
                        <a:ext uri="{FF2B5EF4-FFF2-40B4-BE49-F238E27FC236}">
                          <a16:creationId xmlns:a16="http://schemas.microsoft.com/office/drawing/2014/main" id="{1446D670-E4C9-F20B-7431-583CFC1D6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120~135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0" name="직사각형 3349">
                      <a:extLst>
                        <a:ext uri="{FF2B5EF4-FFF2-40B4-BE49-F238E27FC236}">
                          <a16:creationId xmlns:a16="http://schemas.microsoft.com/office/drawing/2014/main" id="{D5A742BE-2307-3E96-BC23-ACE4DD19F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135~150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1" name="직사각형 3350">
                      <a:extLst>
                        <a:ext uri="{FF2B5EF4-FFF2-40B4-BE49-F238E27FC236}">
                          <a16:creationId xmlns:a16="http://schemas.microsoft.com/office/drawing/2014/main" id="{768AAB2A-508B-7ED4-76C1-B35CC17E1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150~165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2" name="직사각형 3351">
                      <a:extLst>
                        <a:ext uri="{FF2B5EF4-FFF2-40B4-BE49-F238E27FC236}">
                          <a16:creationId xmlns:a16="http://schemas.microsoft.com/office/drawing/2014/main" id="{6BFA9EE3-35B1-D13A-F41E-9B82A424B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165~180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3" name="직사각형 3372">
                      <a:extLst>
                        <a:ext uri="{FF2B5EF4-FFF2-40B4-BE49-F238E27FC236}">
                          <a16:creationId xmlns:a16="http://schemas.microsoft.com/office/drawing/2014/main" id="{867D3B46-0AE5-2A15-6137-EB1EB62CF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1598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180~195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40" name="TextBox 3339">
                    <a:extLst>
                      <a:ext uri="{FF2B5EF4-FFF2-40B4-BE49-F238E27FC236}">
                        <a16:creationId xmlns:a16="http://schemas.microsoft.com/office/drawing/2014/main" id="{FC41CD30-9C1C-1A51-1572-5B771DCFC7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624006"/>
                    <a:ext cx="692548" cy="19581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행동 가능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4" name="그룹 3273">
                  <a:extLst>
                    <a:ext uri="{FF2B5EF4-FFF2-40B4-BE49-F238E27FC236}">
                      <a16:creationId xmlns:a16="http://schemas.microsoft.com/office/drawing/2014/main" id="{B1AD05FB-17D9-A33C-2C80-50EAD906CE2C}"/>
                    </a:ext>
                  </a:extLst>
                </p:cNvPr>
                <p:cNvGrpSpPr/>
                <p:nvPr/>
              </p:nvGrpSpPr>
              <p:grpSpPr>
                <a:xfrm>
                  <a:off x="1011612" y="2620855"/>
                  <a:ext cx="10140213" cy="195814"/>
                  <a:chOff x="726820" y="2123595"/>
                  <a:chExt cx="10140213" cy="195814"/>
                </a:xfrm>
              </p:grpSpPr>
              <p:grpSp>
                <p:nvGrpSpPr>
                  <p:cNvPr id="3315" name="그룹 3314">
                    <a:extLst>
                      <a:ext uri="{FF2B5EF4-FFF2-40B4-BE49-F238E27FC236}">
                        <a16:creationId xmlns:a16="http://schemas.microsoft.com/office/drawing/2014/main" id="{626B3394-0669-8624-F518-21B3550893DC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131502"/>
                    <a:ext cx="9356868" cy="180000"/>
                    <a:chOff x="1416000" y="2366521"/>
                    <a:chExt cx="9356868" cy="180000"/>
                  </a:xfrm>
                </p:grpSpPr>
                <p:sp>
                  <p:nvSpPr>
                    <p:cNvPr id="3317" name="직사각형 3316">
                      <a:extLst>
                        <a:ext uri="{FF2B5EF4-FFF2-40B4-BE49-F238E27FC236}">
                          <a16:creationId xmlns:a16="http://schemas.microsoft.com/office/drawing/2014/main" id="{31565868-3CA2-7A64-062D-62C30A8AA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8" name="직사각형 3317">
                      <a:extLst>
                        <a:ext uri="{FF2B5EF4-FFF2-40B4-BE49-F238E27FC236}">
                          <a16:creationId xmlns:a16="http://schemas.microsoft.com/office/drawing/2014/main" id="{365DA112-094B-DED9-FE77-8547CA9BC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9" name="직사각형 3318">
                      <a:extLst>
                        <a:ext uri="{FF2B5EF4-FFF2-40B4-BE49-F238E27FC236}">
                          <a16:creationId xmlns:a16="http://schemas.microsoft.com/office/drawing/2014/main" id="{0932627F-11FD-8556-E242-3A926BA60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20" name="직사각형 3319">
                      <a:extLst>
                        <a:ext uri="{FF2B5EF4-FFF2-40B4-BE49-F238E27FC236}">
                          <a16:creationId xmlns:a16="http://schemas.microsoft.com/office/drawing/2014/main" id="{17BA2B78-9772-A875-4EF2-F3640C488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0" name="직사각형 3329">
                      <a:extLst>
                        <a:ext uri="{FF2B5EF4-FFF2-40B4-BE49-F238E27FC236}">
                          <a16:creationId xmlns:a16="http://schemas.microsoft.com/office/drawing/2014/main" id="{88D6D1FA-688D-4F3E-BDC3-D1C3556D1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2" name="직사각형 3331">
                      <a:extLst>
                        <a:ext uri="{FF2B5EF4-FFF2-40B4-BE49-F238E27FC236}">
                          <a16:creationId xmlns:a16="http://schemas.microsoft.com/office/drawing/2014/main" id="{46DF28DA-70F9-12C5-1FE7-58C8AAB13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3" name="직사각형 3332">
                      <a:extLst>
                        <a:ext uri="{FF2B5EF4-FFF2-40B4-BE49-F238E27FC236}">
                          <a16:creationId xmlns:a16="http://schemas.microsoft.com/office/drawing/2014/main" id="{080D7F05-F590-C315-D163-C73D3472B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5" name="직사각형 3334">
                      <a:extLst>
                        <a:ext uri="{FF2B5EF4-FFF2-40B4-BE49-F238E27FC236}">
                          <a16:creationId xmlns:a16="http://schemas.microsoft.com/office/drawing/2014/main" id="{A35C045B-17DF-7DE4-9B01-41DBDA73E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1440000" cy="180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7" name="직사각형 3336">
                      <a:extLst>
                        <a:ext uri="{FF2B5EF4-FFF2-40B4-BE49-F238E27FC236}">
                          <a16:creationId xmlns:a16="http://schemas.microsoft.com/office/drawing/2014/main" id="{E008A059-B70D-7CA1-4111-D1536B8FF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8" name="직사각형 3357">
                      <a:extLst>
                        <a:ext uri="{FF2B5EF4-FFF2-40B4-BE49-F238E27FC236}">
                          <a16:creationId xmlns:a16="http://schemas.microsoft.com/office/drawing/2014/main" id="{897ADBA2-BBB0-1CBC-5E40-FB4C54BDE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67" name="직사각형 3366">
                      <a:extLst>
                        <a:ext uri="{FF2B5EF4-FFF2-40B4-BE49-F238E27FC236}">
                          <a16:creationId xmlns:a16="http://schemas.microsoft.com/office/drawing/2014/main" id="{845CB324-A106-B1F7-EE0D-32C85300D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5" name="직사각형 3374">
                      <a:extLst>
                        <a:ext uri="{FF2B5EF4-FFF2-40B4-BE49-F238E27FC236}">
                          <a16:creationId xmlns:a16="http://schemas.microsoft.com/office/drawing/2014/main" id="{25575F54-E4BE-254E-0B69-70930C9C3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6" name="TextBox 3315">
                    <a:extLst>
                      <a:ext uri="{FF2B5EF4-FFF2-40B4-BE49-F238E27FC236}">
                        <a16:creationId xmlns:a16="http://schemas.microsoft.com/office/drawing/2014/main" id="{0ECD6F53-FF1F-8A0F-0490-D12B3AAAE0E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123595"/>
                    <a:ext cx="691200" cy="195814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타격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5" name="그룹 3274">
                  <a:extLst>
                    <a:ext uri="{FF2B5EF4-FFF2-40B4-BE49-F238E27FC236}">
                      <a16:creationId xmlns:a16="http://schemas.microsoft.com/office/drawing/2014/main" id="{CB3FA243-E913-A8AF-EEA5-45F15E2D64BF}"/>
                    </a:ext>
                  </a:extLst>
                </p:cNvPr>
                <p:cNvGrpSpPr/>
                <p:nvPr/>
              </p:nvGrpSpPr>
              <p:grpSpPr>
                <a:xfrm>
                  <a:off x="1011612" y="2863777"/>
                  <a:ext cx="10140213" cy="195814"/>
                  <a:chOff x="726820" y="2377417"/>
                  <a:chExt cx="10140213" cy="195814"/>
                </a:xfrm>
              </p:grpSpPr>
              <p:grpSp>
                <p:nvGrpSpPr>
                  <p:cNvPr id="3309" name="그룹 3308">
                    <a:extLst>
                      <a:ext uri="{FF2B5EF4-FFF2-40B4-BE49-F238E27FC236}">
                        <a16:creationId xmlns:a16="http://schemas.microsoft.com/office/drawing/2014/main" id="{2B422951-E5F1-8615-354F-3CF065F9883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385324"/>
                    <a:ext cx="9356868" cy="180000"/>
                    <a:chOff x="1416000" y="2366521"/>
                    <a:chExt cx="9356868" cy="180000"/>
                  </a:xfrm>
                  <a:solidFill>
                    <a:schemeClr val="accent1"/>
                  </a:solidFill>
                </p:grpSpPr>
                <p:sp>
                  <p:nvSpPr>
                    <p:cNvPr id="3311" name="직사각형 3310">
                      <a:extLst>
                        <a:ext uri="{FF2B5EF4-FFF2-40B4-BE49-F238E27FC236}">
                          <a16:creationId xmlns:a16="http://schemas.microsoft.com/office/drawing/2014/main" id="{E4988340-B3FF-145B-100A-6065B3CA9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2" name="직사각형 3311">
                      <a:extLst>
                        <a:ext uri="{FF2B5EF4-FFF2-40B4-BE49-F238E27FC236}">
                          <a16:creationId xmlns:a16="http://schemas.microsoft.com/office/drawing/2014/main" id="{FF4E3A41-7D0C-042B-FF69-D52046A1D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3" name="직사각형 3312">
                      <a:extLst>
                        <a:ext uri="{FF2B5EF4-FFF2-40B4-BE49-F238E27FC236}">
                          <a16:creationId xmlns:a16="http://schemas.microsoft.com/office/drawing/2014/main" id="{ED19DD2E-2B4B-9D97-9005-D442913A7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6" name="직사각형 3375">
                      <a:extLst>
                        <a:ext uri="{FF2B5EF4-FFF2-40B4-BE49-F238E27FC236}">
                          <a16:creationId xmlns:a16="http://schemas.microsoft.com/office/drawing/2014/main" id="{ED610F4E-FF59-1C20-B522-553E613FB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7" name="직사각형 3386">
                      <a:extLst>
                        <a:ext uri="{FF2B5EF4-FFF2-40B4-BE49-F238E27FC236}">
                          <a16:creationId xmlns:a16="http://schemas.microsoft.com/office/drawing/2014/main" id="{2CE616AA-00BA-C252-C882-0B5AA9122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8" name="직사각형 3387">
                      <a:extLst>
                        <a:ext uri="{FF2B5EF4-FFF2-40B4-BE49-F238E27FC236}">
                          <a16:creationId xmlns:a16="http://schemas.microsoft.com/office/drawing/2014/main" id="{907DB639-D47A-EA33-2542-65DEAF4B2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0" name="TextBox 3309">
                    <a:extLst>
                      <a:ext uri="{FF2B5EF4-FFF2-40B4-BE49-F238E27FC236}">
                        <a16:creationId xmlns:a16="http://schemas.microsoft.com/office/drawing/2014/main" id="{D682F11B-A0C5-1EB8-9D99-4F27AB1C50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377417"/>
                    <a:ext cx="692548" cy="195814"/>
                  </a:xfrm>
                  <a:prstGeom prst="rect">
                    <a:avLst/>
                  </a:prstGeom>
                  <a:solidFill>
                    <a:schemeClr val="accent1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피격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386" name="그룹 3385">
                  <a:extLst>
                    <a:ext uri="{FF2B5EF4-FFF2-40B4-BE49-F238E27FC236}">
                      <a16:creationId xmlns:a16="http://schemas.microsoft.com/office/drawing/2014/main" id="{D0919F5F-30AE-EFB6-6B35-35B646E59854}"/>
                    </a:ext>
                  </a:extLst>
                </p:cNvPr>
                <p:cNvGrpSpPr/>
                <p:nvPr/>
              </p:nvGrpSpPr>
              <p:grpSpPr>
                <a:xfrm>
                  <a:off x="1011612" y="3106698"/>
                  <a:ext cx="10140213" cy="195814"/>
                  <a:chOff x="1011612" y="3106698"/>
                  <a:chExt cx="10140213" cy="195814"/>
                </a:xfrm>
              </p:grpSpPr>
              <p:grpSp>
                <p:nvGrpSpPr>
                  <p:cNvPr id="3302" name="그룹 3301">
                    <a:extLst>
                      <a:ext uri="{FF2B5EF4-FFF2-40B4-BE49-F238E27FC236}">
                        <a16:creationId xmlns:a16="http://schemas.microsoft.com/office/drawing/2014/main" id="{C33796BA-B11A-325B-FE4C-20BCF76DADEB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114605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05" name="직사각형 3304">
                      <a:extLst>
                        <a:ext uri="{FF2B5EF4-FFF2-40B4-BE49-F238E27FC236}">
                          <a16:creationId xmlns:a16="http://schemas.microsoft.com/office/drawing/2014/main" id="{59DC9A3C-15CD-DDA2-4189-23E00E494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6" name="직사각형 3305">
                      <a:extLst>
                        <a:ext uri="{FF2B5EF4-FFF2-40B4-BE49-F238E27FC236}">
                          <a16:creationId xmlns:a16="http://schemas.microsoft.com/office/drawing/2014/main" id="{75CCF9DC-D0C0-8D28-9502-FB6142E3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7" name="직사각형 3306">
                      <a:extLst>
                        <a:ext uri="{FF2B5EF4-FFF2-40B4-BE49-F238E27FC236}">
                          <a16:creationId xmlns:a16="http://schemas.microsoft.com/office/drawing/2014/main" id="{DC1D7C2C-E65C-5189-5076-D9A765B29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7" name="직사각형 3376">
                      <a:extLst>
                        <a:ext uri="{FF2B5EF4-FFF2-40B4-BE49-F238E27FC236}">
                          <a16:creationId xmlns:a16="http://schemas.microsoft.com/office/drawing/2014/main" id="{78C4E916-5996-5C32-C251-B200E7941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9" name="직사각형 3388">
                      <a:extLst>
                        <a:ext uri="{FF2B5EF4-FFF2-40B4-BE49-F238E27FC236}">
                          <a16:creationId xmlns:a16="http://schemas.microsoft.com/office/drawing/2014/main" id="{4750ED2D-B647-50B8-670C-0B1FDECA7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0" name="직사각형 3389">
                      <a:extLst>
                        <a:ext uri="{FF2B5EF4-FFF2-40B4-BE49-F238E27FC236}">
                          <a16:creationId xmlns:a16="http://schemas.microsoft.com/office/drawing/2014/main" id="{AC815A13-72D0-D42F-7E45-33334A873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03" name="TextBox 3302">
                    <a:extLst>
                      <a:ext uri="{FF2B5EF4-FFF2-40B4-BE49-F238E27FC236}">
                        <a16:creationId xmlns:a16="http://schemas.microsoft.com/office/drawing/2014/main" id="{93198685-40A9-823A-64F4-823373BC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106698"/>
                    <a:ext cx="692548" cy="195814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상태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93" name="그룹 3292">
                  <a:extLst>
                    <a:ext uri="{FF2B5EF4-FFF2-40B4-BE49-F238E27FC236}">
                      <a16:creationId xmlns:a16="http://schemas.microsoft.com/office/drawing/2014/main" id="{07B26B9D-E187-B3C2-9F3A-2309C4FFF0EE}"/>
                    </a:ext>
                  </a:extLst>
                </p:cNvPr>
                <p:cNvGrpSpPr/>
                <p:nvPr/>
              </p:nvGrpSpPr>
              <p:grpSpPr>
                <a:xfrm>
                  <a:off x="1011612" y="2377933"/>
                  <a:ext cx="10140213" cy="195814"/>
                  <a:chOff x="726820" y="1870204"/>
                  <a:chExt cx="10140213" cy="195814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F2D33626-FB72-95E1-4246-72D55E8C073D}"/>
                      </a:ext>
                    </a:extLst>
                  </p:cNvPr>
                  <p:cNvSpPr/>
                  <p:nvPr/>
                </p:nvSpPr>
                <p:spPr>
                  <a:xfrm>
                    <a:off x="1508599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5" name="TextBox 3294">
                    <a:extLst>
                      <a:ext uri="{FF2B5EF4-FFF2-40B4-BE49-F238E27FC236}">
                        <a16:creationId xmlns:a16="http://schemas.microsoft.com/office/drawing/2014/main" id="{E26EF249-8058-DB80-D0F7-978A43E2C867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870204"/>
                    <a:ext cx="691200" cy="195814"/>
                  </a:xfrm>
                  <a:prstGeom prst="rect">
                    <a:avLst/>
                  </a:prstGeom>
                  <a:solidFill>
                    <a:srgbClr val="F2D57E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E2341D92-F5E5-DFA9-FCD9-D9DE5D24E2A8}"/>
                      </a:ext>
                    </a:extLst>
                  </p:cNvPr>
                  <p:cNvSpPr/>
                  <p:nvPr/>
                </p:nvSpPr>
                <p:spPr>
                  <a:xfrm>
                    <a:off x="2950165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FA729FA2-8D7F-1EDA-EC08-575310EEB4D0}"/>
                      </a:ext>
                    </a:extLst>
                  </p:cNvPr>
                  <p:cNvSpPr/>
                  <p:nvPr/>
                </p:nvSpPr>
                <p:spPr>
                  <a:xfrm>
                    <a:off x="5107033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84DB46B-C5D6-9851-A025-9CB2FFD50C53}"/>
                      </a:ext>
                    </a:extLst>
                  </p:cNvPr>
                  <p:cNvSpPr/>
                  <p:nvPr/>
                </p:nvSpPr>
                <p:spPr>
                  <a:xfrm>
                    <a:off x="7263901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30CEFDC4-7562-5058-E7DF-F747D1686DD9}"/>
                      </a:ext>
                    </a:extLst>
                  </p:cNvPr>
                  <p:cNvSpPr/>
                  <p:nvPr/>
                </p:nvSpPr>
                <p:spPr>
                  <a:xfrm>
                    <a:off x="9427033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grpSp>
              <p:nvGrpSpPr>
                <p:cNvPr id="3385" name="그룹 3384">
                  <a:extLst>
                    <a:ext uri="{FF2B5EF4-FFF2-40B4-BE49-F238E27FC236}">
                      <a16:creationId xmlns:a16="http://schemas.microsoft.com/office/drawing/2014/main" id="{07DADE84-FF56-1757-AB2A-322E7E6F6865}"/>
                    </a:ext>
                  </a:extLst>
                </p:cNvPr>
                <p:cNvGrpSpPr/>
                <p:nvPr/>
              </p:nvGrpSpPr>
              <p:grpSpPr>
                <a:xfrm>
                  <a:off x="1011612" y="3350193"/>
                  <a:ext cx="10140213" cy="195814"/>
                  <a:chOff x="1011612" y="3345685"/>
                  <a:chExt cx="10140213" cy="195814"/>
                </a:xfrm>
              </p:grpSpPr>
              <p:grpSp>
                <p:nvGrpSpPr>
                  <p:cNvPr id="3379" name="그룹 3378">
                    <a:extLst>
                      <a:ext uri="{FF2B5EF4-FFF2-40B4-BE49-F238E27FC236}">
                        <a16:creationId xmlns:a16="http://schemas.microsoft.com/office/drawing/2014/main" id="{87DD970F-E6D4-D76F-E825-876B192D930E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353592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81" name="직사각형 3380">
                      <a:extLst>
                        <a:ext uri="{FF2B5EF4-FFF2-40B4-BE49-F238E27FC236}">
                          <a16:creationId xmlns:a16="http://schemas.microsoft.com/office/drawing/2014/main" id="{40C90D57-A2B0-9F0A-1820-392E0B54A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2" name="직사각형 3381">
                      <a:extLst>
                        <a:ext uri="{FF2B5EF4-FFF2-40B4-BE49-F238E27FC236}">
                          <a16:creationId xmlns:a16="http://schemas.microsoft.com/office/drawing/2014/main" id="{3AB5C838-8AAC-54BC-AAA5-6C47A47C2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3" name="직사각형 3382">
                      <a:extLst>
                        <a:ext uri="{FF2B5EF4-FFF2-40B4-BE49-F238E27FC236}">
                          <a16:creationId xmlns:a16="http://schemas.microsoft.com/office/drawing/2014/main" id="{B93D66D7-0B6A-3102-3728-20ECD430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4" name="직사각형 3383">
                      <a:extLst>
                        <a:ext uri="{FF2B5EF4-FFF2-40B4-BE49-F238E27FC236}">
                          <a16:creationId xmlns:a16="http://schemas.microsoft.com/office/drawing/2014/main" id="{52DD8BDC-4611-DD83-05A6-666553F8D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1" name="직사각형 3390">
                      <a:extLst>
                        <a:ext uri="{FF2B5EF4-FFF2-40B4-BE49-F238E27FC236}">
                          <a16:creationId xmlns:a16="http://schemas.microsoft.com/office/drawing/2014/main" id="{60DBE837-6BD4-E0AE-0655-8D8DE6640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2" name="직사각형 3391">
                      <a:extLst>
                        <a:ext uri="{FF2B5EF4-FFF2-40B4-BE49-F238E27FC236}">
                          <a16:creationId xmlns:a16="http://schemas.microsoft.com/office/drawing/2014/main" id="{8605E987-D511-6518-E4BB-60860FF86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80" name="TextBox 3379">
                    <a:extLst>
                      <a:ext uri="{FF2B5EF4-FFF2-40B4-BE49-F238E27FC236}">
                        <a16:creationId xmlns:a16="http://schemas.microsoft.com/office/drawing/2014/main" id="{EBD001AF-3186-FA5B-2573-2CEB1CCFDB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345685"/>
                    <a:ext cx="691200" cy="195814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무적 상태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4365841-0374-F34F-F2D0-4E8CF1D9241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D18FC6E8-C5B2-5AB8-F092-49E736959D2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F60E4775-20FC-DD21-A5AF-E713706610D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BD25F7B2-EE36-D5F3-B57A-5E308D0273F7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34E442F0-C6D1-4D07-9E6E-2BD1F6CE457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939A95CE-BE04-3690-DDD1-D9CE3DB65A4C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D99070A-4BBC-6E4B-E58D-265E4D01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F85AC-4D44-5D8F-EBE0-0F9E0B2DFAA4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7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0A3B33-0D56-402F-8429-D6106E14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7516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잔영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영혼들이 제등에서 쏟아져 나와 주변을 돌며 피해를 입힙니다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캐릭터가 제등을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똑똑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두드리면 제등에서 푸른 불꽃으로 이루어진 영혼들이 쏟아져 나옵니다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쏟아져 나온 영혼들은 캐릭터를 중심으로 주변을 돌며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725C-63F4-0490-DD39-2966F1AF083F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9C37F6-B92A-D257-6C18-48839A5C204D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21B37DF-92CC-AF3C-FA48-4963F0DAF56D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A9DF3D2-50AE-8CCC-BE1B-90241DF88901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9F510D-BEC9-E779-50C3-FB0CE7A2C5F0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FA61E4-3956-C313-742A-28D3846DB574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9927BC-1D45-DFB8-D908-4D9047E9F82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390DB0-077E-1C19-9D2D-7E7742A73FF8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4DB981-496E-7518-F74C-4A1661885ED5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9B1C21-4C72-EC44-5D12-E5D386322FF6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21C89E3-57F8-BE36-A729-5343C5BBFDCF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B889215-ABB1-1D47-A57A-918AF5B27F9C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386FAC9-6FAB-4C4F-9557-2AFF4C3ABAAC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69FDF535-D693-B1D8-39F3-E551AEA22FBB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FA63240-DF18-3114-F6AB-82B31D51FC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44B60F3D-BBBF-D74A-CF9A-04353BB65D73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87ADFAA-A51C-1946-B810-E3BEAFD89807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16DA663-B14B-8203-6B13-78541443C4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3426691-B4AE-4225-15EB-16B140F9750C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381D9A-2818-6D68-E6C0-9FF6FF4C11F7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14C3D35B-D766-B8F7-2C7E-5D918E24D2B6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C1F6FB-B427-E57E-40E2-139F2FACFF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E392339-4482-77D4-6D6F-7A7240CB2D84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18D2D12D-B9C2-3B87-EA3D-5D7D4E995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E78290-1F5F-1C15-C277-CADC681BFD46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8m</a:t>
                  </a:r>
                </a:p>
              </p:txBody>
            </p:sp>
            <p:sp>
              <p:nvSpPr>
                <p:cNvPr id="15" name="원호 14">
                  <a:extLst>
                    <a:ext uri="{FF2B5EF4-FFF2-40B4-BE49-F238E27FC236}">
                      <a16:creationId xmlns:a16="http://schemas.microsoft.com/office/drawing/2014/main" id="{8694637B-454A-D9F1-E9F5-D5B7E0848963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15719572-7FD2-4170-51F5-6950FB9A36A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4" action="ppaction://hlinksldjump"/>
            <a:extLst>
              <a:ext uri="{FF2B5EF4-FFF2-40B4-BE49-F238E27FC236}">
                <a16:creationId xmlns:a16="http://schemas.microsoft.com/office/drawing/2014/main" id="{ABCB315D-DE3A-7358-EBD6-3023E6FB9AE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5" action="ppaction://hlinksldjump"/>
            <a:extLst>
              <a:ext uri="{FF2B5EF4-FFF2-40B4-BE49-F238E27FC236}">
                <a16:creationId xmlns:a16="http://schemas.microsoft.com/office/drawing/2014/main" id="{1C6E3D34-D84A-AB55-1C15-F27E39A980C2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6" action="ppaction://hlinksldjump"/>
            <a:extLst>
              <a:ext uri="{FF2B5EF4-FFF2-40B4-BE49-F238E27FC236}">
                <a16:creationId xmlns:a16="http://schemas.microsoft.com/office/drawing/2014/main" id="{EAEE6737-8A85-D6C9-38FE-D5DEFFDB382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hlinkClick r:id="rId7" action="ppaction://hlinksldjump"/>
            <a:extLst>
              <a:ext uri="{FF2B5EF4-FFF2-40B4-BE49-F238E27FC236}">
                <a16:creationId xmlns:a16="http://schemas.microsoft.com/office/drawing/2014/main" id="{2EE3B5ED-2126-E70E-F60E-6FBC986403F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8" action="ppaction://hlinksldjump"/>
            <a:extLst>
              <a:ext uri="{FF2B5EF4-FFF2-40B4-BE49-F238E27FC236}">
                <a16:creationId xmlns:a16="http://schemas.microsoft.com/office/drawing/2014/main" id="{EE10E0CA-FAA5-F3F2-459D-3E8ACF772C9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09C16B0B-0E1D-4BD7-0A91-4A88D42E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3DAB-E052-FC24-96E9-6D45565F0255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F47266-3A5D-B049-E5C9-7FCBA3B295CA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891B2A2-E2F7-B550-06A6-CAF9CFC1608E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DC137BFD-202F-B39B-A170-24A16D34E637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23D004B-8F06-0EE6-B09F-0BD57944504E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4B458DDF-69EB-29B4-EDB1-7117D49E19B4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24506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643BBBA-377E-77DA-4A91-8451E8CC6DC4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89F988-2A61-644C-C152-09FE8C3C9256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CE161A-24E8-AD96-F8EB-2974E2DA66AF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839CE1B-D820-B120-FFBC-7B5301ABB033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F0042DE-7F9C-84DA-92EA-EF1A0E48D410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BA4C31-E205-3B90-F9A9-B35E0CEB064D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E8FABC-344E-26F6-FC84-E097AD34F303}"/>
                </a:ext>
              </a:extLst>
            </p:cNvPr>
            <p:cNvSpPr txBox="1"/>
            <p:nvPr/>
          </p:nvSpPr>
          <p:spPr>
            <a:xfrm>
              <a:off x="819580" y="1101380"/>
              <a:ext cx="160734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F3C8A39-F7FB-995A-9680-99CC1DAC937B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448B65-AB1F-522B-3C07-59B6516F6C70}"/>
                </a:ext>
              </a:extLst>
            </p:cNvPr>
            <p:cNvSpPr txBox="1"/>
            <p:nvPr/>
          </p:nvSpPr>
          <p:spPr>
            <a:xfrm>
              <a:off x="819580" y="1332271"/>
              <a:ext cx="1966418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18F0A2-0E5D-7C9F-114D-396E1BC7931B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AAD0016-EAD1-E916-5A52-2C03FB8A5840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1ADC09D-01BD-EC80-4889-BC2518680D1A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986632-659B-5C79-C84D-4016A5E87391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AA5BA7-95A2-E635-9CE4-BAC84476A178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0BA6BF07-50FA-E042-A363-21A1F098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39352CCE-7670-DFF1-DA88-BB59DB365934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EFBCED-2EE1-CD68-A788-54A4182A74A7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E9EBA8E1-E553-82F6-1318-01357C09446B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4FEF23F3-A820-1FFF-C7A3-97306CA1F85D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3365F7C5-FDE6-B1AA-F1D9-DC88F870D9F2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2523883A-5F09-4265-3C0D-B3EBD32D5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AD4DBFC3-379B-8E3C-AF2E-98D7D2061227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602D25C3-D18C-654B-FE0B-158D18766651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E6718969-3A73-54B2-993E-3F1645EB59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B0DD7A82-FBB5-A8B5-38EE-6293FDA35273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FDEBDBB-610C-5384-86F1-AB2F8C54AF83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1252" name="그룹 1251">
            <a:extLst>
              <a:ext uri="{FF2B5EF4-FFF2-40B4-BE49-F238E27FC236}">
                <a16:creationId xmlns:a16="http://schemas.microsoft.com/office/drawing/2014/main" id="{784B2F23-770F-6BC7-76E5-82B7C6AD6446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1105" name="그룹 1104">
              <a:extLst>
                <a:ext uri="{FF2B5EF4-FFF2-40B4-BE49-F238E27FC236}">
                  <a16:creationId xmlns:a16="http://schemas.microsoft.com/office/drawing/2014/main" id="{0A71ED0C-EC8F-5BA4-7A77-6224B387FC33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1106" name="직사각형 1105">
                <a:extLst>
                  <a:ext uri="{FF2B5EF4-FFF2-40B4-BE49-F238E27FC236}">
                    <a16:creationId xmlns:a16="http://schemas.microsoft.com/office/drawing/2014/main" id="{BDDDA622-3A13-5C83-2481-2CBC93BE4F61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07" name="직선 연결선 1106">
                <a:extLst>
                  <a:ext uri="{FF2B5EF4-FFF2-40B4-BE49-F238E27FC236}">
                    <a16:creationId xmlns:a16="http://schemas.microsoft.com/office/drawing/2014/main" id="{9C643B1C-C401-501A-7C59-DDADE72D5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8" name="직사각형 1107">
                <a:extLst>
                  <a:ext uri="{FF2B5EF4-FFF2-40B4-BE49-F238E27FC236}">
                    <a16:creationId xmlns:a16="http://schemas.microsoft.com/office/drawing/2014/main" id="{4BDB86F5-9829-FAD5-43B0-6849EE45EE26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1109" name="그룹 1108">
              <a:extLst>
                <a:ext uri="{FF2B5EF4-FFF2-40B4-BE49-F238E27FC236}">
                  <a16:creationId xmlns:a16="http://schemas.microsoft.com/office/drawing/2014/main" id="{F665BA72-2C22-70A7-B978-8E64BE470F33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9B12AD84-5E7F-8D3D-10DD-3ECB0ECB9F4B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1111" name="직사각형 1110">
                <a:extLst>
                  <a:ext uri="{FF2B5EF4-FFF2-40B4-BE49-F238E27FC236}">
                    <a16:creationId xmlns:a16="http://schemas.microsoft.com/office/drawing/2014/main" id="{D682573B-023B-6148-AE67-EA94C9EA422C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212CD994-5139-2533-0AD1-6FBB1D920D51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460142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113" name="직사각형 1112">
                <a:extLst>
                  <a:ext uri="{FF2B5EF4-FFF2-40B4-BE49-F238E27FC236}">
                    <a16:creationId xmlns:a16="http://schemas.microsoft.com/office/drawing/2014/main" id="{3835A0F0-0342-9AC5-AA6C-EE079436068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114" name="직선 연결선 1113">
                <a:extLst>
                  <a:ext uri="{FF2B5EF4-FFF2-40B4-BE49-F238E27FC236}">
                    <a16:creationId xmlns:a16="http://schemas.microsoft.com/office/drawing/2014/main" id="{0D818C66-0FFC-9BBB-ABE5-4FA770A368C6}"/>
                  </a:ext>
                </a:extLst>
              </p:cNvPr>
              <p:cNvCxnSpPr>
                <a:cxnSpLocks/>
                <a:stCxn id="1113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직선 연결선 1114">
                <a:extLst>
                  <a:ext uri="{FF2B5EF4-FFF2-40B4-BE49-F238E27FC236}">
                    <a16:creationId xmlns:a16="http://schemas.microsoft.com/office/drawing/2014/main" id="{E03AF5E8-5E5A-D1AC-EB5C-C59395B59EEB}"/>
                  </a:ext>
                </a:extLst>
              </p:cNvPr>
              <p:cNvCxnSpPr>
                <a:cxnSpLocks/>
                <a:stCxn id="1111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1" name="그룹 1250">
              <a:extLst>
                <a:ext uri="{FF2B5EF4-FFF2-40B4-BE49-F238E27FC236}">
                  <a16:creationId xmlns:a16="http://schemas.microsoft.com/office/drawing/2014/main" id="{DE9F0748-7A29-0606-24D5-544F4AFE4283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A4B86FC9-BD10-4CB4-6DA7-B6D1882693BB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44" name="그룹 1243">
                <a:extLst>
                  <a:ext uri="{FF2B5EF4-FFF2-40B4-BE49-F238E27FC236}">
                    <a16:creationId xmlns:a16="http://schemas.microsoft.com/office/drawing/2014/main" id="{916FD92D-C76C-337F-7507-CCF3EAC2DDB1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1119" name="직사각형 1118">
                  <a:extLst>
                    <a:ext uri="{FF2B5EF4-FFF2-40B4-BE49-F238E27FC236}">
                      <a16:creationId xmlns:a16="http://schemas.microsoft.com/office/drawing/2014/main" id="{13C1960A-DEA2-2FD4-69EF-B9DF2FF74095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43" name="그룹 1242">
                  <a:extLst>
                    <a:ext uri="{FF2B5EF4-FFF2-40B4-BE49-F238E27FC236}">
                      <a16:creationId xmlns:a16="http://schemas.microsoft.com/office/drawing/2014/main" id="{A92C4B4B-559C-0B39-3702-42F5DFE98E30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1242" name="그림 1241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D902C54A-1E98-DBA1-C8D4-80B736FBFF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026598"/>
                    <a:ext cx="233391" cy="638334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1220" name="그룹 1219">
                    <a:extLst>
                      <a:ext uri="{FF2B5EF4-FFF2-40B4-BE49-F238E27FC236}">
                        <a16:creationId xmlns:a16="http://schemas.microsoft.com/office/drawing/2014/main" id="{1A9FA94A-9AC9-99C8-B160-ED3101F5A5BF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1190" name="그룹 1189">
                      <a:extLst>
                        <a:ext uri="{FF2B5EF4-FFF2-40B4-BE49-F238E27FC236}">
                          <a16:creationId xmlns:a16="http://schemas.microsoft.com/office/drawing/2014/main" id="{4C67B840-A486-AF48-4717-CE02D60DFB73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191" name="타원 1190">
                        <a:extLst>
                          <a:ext uri="{FF2B5EF4-FFF2-40B4-BE49-F238E27FC236}">
                            <a16:creationId xmlns:a16="http://schemas.microsoft.com/office/drawing/2014/main" id="{36FEEBF5-8742-BEEA-E28F-7C1F019A99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192" name="Picture 2">
                        <a:extLst>
                          <a:ext uri="{FF2B5EF4-FFF2-40B4-BE49-F238E27FC236}">
                            <a16:creationId xmlns:a16="http://schemas.microsoft.com/office/drawing/2014/main" id="{5EDAD684-F39B-727E-4221-155C66D728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1211" name="직선 화살표 연결선 1210">
                      <a:extLst>
                        <a:ext uri="{FF2B5EF4-FFF2-40B4-BE49-F238E27FC236}">
                          <a16:creationId xmlns:a16="http://schemas.microsoft.com/office/drawing/2014/main" id="{6ED8877D-AA36-54D1-D6F4-C816C06170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07" name="그룹 1206">
                      <a:extLst>
                        <a:ext uri="{FF2B5EF4-FFF2-40B4-BE49-F238E27FC236}">
                          <a16:creationId xmlns:a16="http://schemas.microsoft.com/office/drawing/2014/main" id="{BE9924DA-3C61-3444-841C-1B731305906B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208" name="타원 1207">
                        <a:extLst>
                          <a:ext uri="{FF2B5EF4-FFF2-40B4-BE49-F238E27FC236}">
                            <a16:creationId xmlns:a16="http://schemas.microsoft.com/office/drawing/2014/main" id="{A2EF3EAB-1679-0D30-BFC8-2F74D712651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209" name="Picture 2">
                        <a:extLst>
                          <a:ext uri="{FF2B5EF4-FFF2-40B4-BE49-F238E27FC236}">
                            <a16:creationId xmlns:a16="http://schemas.microsoft.com/office/drawing/2014/main" id="{71E335BB-AF7C-3085-BAE1-653F62263C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218" name="Picture 6">
                      <a:extLst>
                        <a:ext uri="{FF2B5EF4-FFF2-40B4-BE49-F238E27FC236}">
                          <a16:creationId xmlns:a16="http://schemas.microsoft.com/office/drawing/2014/main" id="{04D7E258-D18D-7D06-9F53-6BFC231FE46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17" name="Picture 6">
                      <a:extLst>
                        <a:ext uri="{FF2B5EF4-FFF2-40B4-BE49-F238E27FC236}">
                          <a16:creationId xmlns:a16="http://schemas.microsoft.com/office/drawing/2014/main" id="{990BD184-192B-82A1-0426-2ADDCCE4C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250" name="그룹 1249">
                <a:extLst>
                  <a:ext uri="{FF2B5EF4-FFF2-40B4-BE49-F238E27FC236}">
                    <a16:creationId xmlns:a16="http://schemas.microsoft.com/office/drawing/2014/main" id="{1D5BA95F-7BB4-03A7-B1A7-ED79863D5E21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206" name="직사각형 1205">
                  <a:extLst>
                    <a:ext uri="{FF2B5EF4-FFF2-40B4-BE49-F238E27FC236}">
                      <a16:creationId xmlns:a16="http://schemas.microsoft.com/office/drawing/2014/main" id="{74FD6533-6EB3-3040-5CF7-A8A31FAE3B03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B671795-EA30-7964-E63F-693964A468A6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249" name="그룹 1248">
                  <a:extLst>
                    <a:ext uri="{FF2B5EF4-FFF2-40B4-BE49-F238E27FC236}">
                      <a16:creationId xmlns:a16="http://schemas.microsoft.com/office/drawing/2014/main" id="{111C95AF-1E77-9390-14CC-BCCA178A9B6F}"/>
                    </a:ext>
                  </a:extLst>
                </p:cNvPr>
                <p:cNvGrpSpPr/>
                <p:nvPr/>
              </p:nvGrpSpPr>
              <p:grpSpPr>
                <a:xfrm>
                  <a:off x="2150458" y="3920689"/>
                  <a:ext cx="1644946" cy="1605192"/>
                  <a:chOff x="2169295" y="3881002"/>
                  <a:chExt cx="1644946" cy="1605192"/>
                </a:xfrm>
              </p:grpSpPr>
              <p:pic>
                <p:nvPicPr>
                  <p:cNvPr id="1224" name="그림 1223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5FEFF19F-4907-A888-7AB4-E18F6674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169295" y="3916750"/>
                    <a:ext cx="573828" cy="1569444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230" name="Picture 2">
                    <a:extLst>
                      <a:ext uri="{FF2B5EF4-FFF2-40B4-BE49-F238E27FC236}">
                        <a16:creationId xmlns:a16="http://schemas.microsoft.com/office/drawing/2014/main" id="{DC5A958F-3527-A639-9222-A71D5524F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245" name="직선 화살표 연결선 1244">
                    <a:extLst>
                      <a:ext uri="{FF2B5EF4-FFF2-40B4-BE49-F238E27FC236}">
                        <a16:creationId xmlns:a16="http://schemas.microsoft.com/office/drawing/2014/main" id="{1A0A59B0-BAAE-E006-C1A9-543B5B19B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3934706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직선 화살표 연결선 1247">
                    <a:extLst>
                      <a:ext uri="{FF2B5EF4-FFF2-40B4-BE49-F238E27FC236}">
                        <a16:creationId xmlns:a16="http://schemas.microsoft.com/office/drawing/2014/main" id="{5F300AB1-81AB-93C6-865E-B5FA7C10C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93" name="그룹 1392">
            <a:extLst>
              <a:ext uri="{FF2B5EF4-FFF2-40B4-BE49-F238E27FC236}">
                <a16:creationId xmlns:a16="http://schemas.microsoft.com/office/drawing/2014/main" id="{218340C3-032D-69A4-EA0C-DB38EB653356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C0377C4F-8636-96EE-9CC3-D06857384A2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40BB1F92-D0D1-214A-E823-B5A407AE1082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1" name="그룹 1100">
                <a:extLst>
                  <a:ext uri="{FF2B5EF4-FFF2-40B4-BE49-F238E27FC236}">
                    <a16:creationId xmlns:a16="http://schemas.microsoft.com/office/drawing/2014/main" id="{69E8E2DC-C0AF-58B0-CA93-2BEC8DF4359B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1102" name="직사각형 1101">
                  <a:extLst>
                    <a:ext uri="{FF2B5EF4-FFF2-40B4-BE49-F238E27FC236}">
                      <a16:creationId xmlns:a16="http://schemas.microsoft.com/office/drawing/2014/main" id="{C32BE0DF-912D-49D1-20A2-38D450BA051C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ACCB3D43-A8C3-5076-BFE5-CCFC4B0A299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26805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캐릭터가 제등을 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똑똑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두드리면 제등에서 영혼들이 쏟아집니다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04" name="TextBox 1103">
                  <a:extLst>
                    <a:ext uri="{FF2B5EF4-FFF2-40B4-BE49-F238E27FC236}">
                      <a16:creationId xmlns:a16="http://schemas.microsoft.com/office/drawing/2014/main" id="{E4F281D8-A144-836B-B84D-612EA0BB166F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2</a:t>
                  </a:r>
                </a:p>
              </p:txBody>
            </p:sp>
          </p:grpSp>
        </p:grpSp>
        <p:grpSp>
          <p:nvGrpSpPr>
            <p:cNvPr id="1392" name="그룹 1391">
              <a:extLst>
                <a:ext uri="{FF2B5EF4-FFF2-40B4-BE49-F238E27FC236}">
                  <a16:creationId xmlns:a16="http://schemas.microsoft.com/office/drawing/2014/main" id="{5B96E9CE-8907-B0B2-C9A0-5DFC0FF4FF1A}"/>
                </a:ext>
              </a:extLst>
            </p:cNvPr>
            <p:cNvGrpSpPr/>
            <p:nvPr/>
          </p:nvGrpSpPr>
          <p:grpSpPr>
            <a:xfrm>
              <a:off x="4275715" y="866827"/>
              <a:ext cx="3640571" cy="2646816"/>
              <a:chOff x="4275715" y="866827"/>
              <a:chExt cx="3640571" cy="2646816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05CCF7A1-F2B8-E3F0-3B08-37BE78B1ECEB}"/>
                  </a:ext>
                </a:extLst>
              </p:cNvPr>
              <p:cNvGrpSpPr/>
              <p:nvPr/>
            </p:nvGrpSpPr>
            <p:grpSpPr>
              <a:xfrm>
                <a:off x="4275715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9341E208-F8D8-CAB1-6C72-E0916BBEA508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50" name="그룹 1049">
                  <a:extLst>
                    <a:ext uri="{FF2B5EF4-FFF2-40B4-BE49-F238E27FC236}">
                      <a16:creationId xmlns:a16="http://schemas.microsoft.com/office/drawing/2014/main" id="{173F7015-8CE4-087E-13AF-67DE1431675F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D6FB9DC-35B2-96F3-ECE4-2592E553083C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111362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제등을 </a:t>
                    </a:r>
                    <a:r>
                      <a:rPr lang="ko-KR" altLang="en-US" sz="8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똑똑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두드립니다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5" name="직사각형 1054">
                    <a:extLst>
                      <a:ext uri="{FF2B5EF4-FFF2-40B4-BE49-F238E27FC236}">
                        <a16:creationId xmlns:a16="http://schemas.microsoft.com/office/drawing/2014/main" id="{5FCC7D0C-245F-FC20-A14F-6598A6DEB16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FA929BC0-4D03-1378-D314-D87DA02403D4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07862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제등안의 불꽃이 파랗게 바뀌며 크게 일렁입니다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7" name="직사각형 1056">
                    <a:extLst>
                      <a:ext uri="{FF2B5EF4-FFF2-40B4-BE49-F238E27FC236}">
                        <a16:creationId xmlns:a16="http://schemas.microsoft.com/office/drawing/2014/main" id="{DBE8D4EB-5B8E-8478-33C9-17F2691493E4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058" name="직선 연결선 1057">
                    <a:extLst>
                      <a:ext uri="{FF2B5EF4-FFF2-40B4-BE49-F238E27FC236}">
                        <a16:creationId xmlns:a16="http://schemas.microsoft.com/office/drawing/2014/main" id="{1D05570B-D10C-11FE-05A0-C5901B946D1E}"/>
                      </a:ext>
                    </a:extLst>
                  </p:cNvPr>
                  <p:cNvCxnSpPr>
                    <a:cxnSpLocks/>
                    <a:stCxn id="1057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9" name="직선 연결선 1058">
                    <a:extLst>
                      <a:ext uri="{FF2B5EF4-FFF2-40B4-BE49-F238E27FC236}">
                        <a16:creationId xmlns:a16="http://schemas.microsoft.com/office/drawing/2014/main" id="{A0311A55-8FE5-E0FD-5FA2-EBE59890057C}"/>
                      </a:ext>
                    </a:extLst>
                  </p:cNvPr>
                  <p:cNvCxnSpPr>
                    <a:cxnSpLocks/>
                    <a:stCxn id="1055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51" name="직선 연결선 1050">
                  <a:extLst>
                    <a:ext uri="{FF2B5EF4-FFF2-40B4-BE49-F238E27FC236}">
                      <a16:creationId xmlns:a16="http://schemas.microsoft.com/office/drawing/2014/main" id="{6C3CA152-C815-D8C9-E73A-7DB3B86D1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9D9FC03B-5FE8-9578-B0A4-0A41F217C81F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053" name="직사각형 1052">
                  <a:extLst>
                    <a:ext uri="{FF2B5EF4-FFF2-40B4-BE49-F238E27FC236}">
                      <a16:creationId xmlns:a16="http://schemas.microsoft.com/office/drawing/2014/main" id="{9B426B26-9446-B16D-49AB-16C59EC7D5EE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89" name="그룹 1288">
                <a:extLst>
                  <a:ext uri="{FF2B5EF4-FFF2-40B4-BE49-F238E27FC236}">
                    <a16:creationId xmlns:a16="http://schemas.microsoft.com/office/drawing/2014/main" id="{97DF57C0-B5B4-6E6C-A7DD-8FBD6D5493FB}"/>
                  </a:ext>
                </a:extLst>
              </p:cNvPr>
              <p:cNvGrpSpPr/>
              <p:nvPr/>
            </p:nvGrpSpPr>
            <p:grpSpPr>
              <a:xfrm>
                <a:off x="4384849" y="1103707"/>
                <a:ext cx="1666271" cy="1906983"/>
                <a:chOff x="4384849" y="1103707"/>
                <a:chExt cx="1666271" cy="1906983"/>
              </a:xfrm>
            </p:grpSpPr>
            <p:sp>
              <p:nvSpPr>
                <p:cNvPr id="1025" name="직사각형 1024">
                  <a:extLst>
                    <a:ext uri="{FF2B5EF4-FFF2-40B4-BE49-F238E27FC236}">
                      <a16:creationId xmlns:a16="http://schemas.microsoft.com/office/drawing/2014/main" id="{59FAFA86-B8A4-C6B2-D0D5-BFBAB6ECBC03}"/>
                    </a:ext>
                  </a:extLst>
                </p:cNvPr>
                <p:cNvSpPr/>
                <p:nvPr/>
              </p:nvSpPr>
              <p:spPr>
                <a:xfrm>
                  <a:off x="4384849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53" name="Picture 2">
                  <a:extLst>
                    <a:ext uri="{FF2B5EF4-FFF2-40B4-BE49-F238E27FC236}">
                      <a16:creationId xmlns:a16="http://schemas.microsoft.com/office/drawing/2014/main" id="{EEDA8131-ABAD-87ED-710A-8ED1529F84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5045811" y="1257179"/>
                  <a:ext cx="1005309" cy="15991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4" name="Picture 8">
                  <a:extLst>
                    <a:ext uri="{FF2B5EF4-FFF2-40B4-BE49-F238E27FC236}">
                      <a16:creationId xmlns:a16="http://schemas.microsoft.com/office/drawing/2014/main" id="{84A141B9-621C-F73D-5F4F-0BFB2659EE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968" b="91104" l="9783" r="89946">
                              <a14:foregroundMark x1="62500" y1="88853" x2="58560" y2="90675"/>
                              <a14:foregroundMark x1="52989" y1="91104" x2="52989" y2="91104"/>
                              <a14:foregroundMark x1="87092" y1="90461" x2="86413" y2="91104"/>
                              <a14:foregroundMark x1="66440" y1="33226" x2="69701" y2="35370"/>
                              <a14:foregroundMark x1="65082" y1="47588" x2="65082" y2="48767"/>
                              <a14:foregroundMark x1="54348" y1="57235" x2="54348" y2="57235"/>
                              <a14:foregroundMark x1="52582" y1="58521" x2="52582" y2="58521"/>
                              <a14:foregroundMark x1="51630" y1="59914" x2="51630" y2="59914"/>
                              <a14:foregroundMark x1="51766" y1="60557" x2="51766" y2="60557"/>
                              <a14:foregroundMark x1="48913" y1="59164" x2="48913" y2="59164"/>
                              <a14:foregroundMark x1="49457" y1="59914" x2="49457" y2="59914"/>
                              <a14:foregroundMark x1="47690" y1="59057" x2="47690" y2="59057"/>
                              <a14:foregroundMark x1="46467" y1="58842" x2="46467" y2="58842"/>
                              <a14:foregroundMark x1="47011" y1="59593" x2="47011" y2="59593"/>
                              <a14:foregroundMark x1="44158" y1="43837" x2="44158" y2="43837"/>
                              <a14:foregroundMark x1="40082" y1="40836" x2="40082" y2="40836"/>
                              <a14:foregroundMark x1="37908" y1="39550" x2="37908" y2="39550"/>
                              <a14:foregroundMark x1="39946" y1="40300" x2="39946" y2="40300"/>
                              <a14:foregroundMark x1="49185" y1="48017" x2="49185" y2="48017"/>
                              <a14:foregroundMark x1="51766" y1="48446" x2="51766" y2="48446"/>
                              <a14:foregroundMark x1="51087" y1="47588" x2="51087" y2="47588"/>
                              <a14:foregroundMark x1="50543" y1="42765" x2="50543" y2="42765"/>
                              <a14:foregroundMark x1="49864" y1="42122" x2="50408" y2="41908"/>
                              <a14:foregroundMark x1="50543" y1="41693" x2="50543" y2="41693"/>
                              <a14:foregroundMark x1="56793" y1="57128" x2="56793" y2="57128"/>
                              <a14:foregroundMark x1="56658" y1="56270" x2="56658" y2="56270"/>
                              <a14:foregroundMark x1="55027" y1="56163" x2="55027" y2="56163"/>
                              <a14:foregroundMark x1="55842" y1="56163" x2="55842" y2="56163"/>
                              <a14:foregroundMark x1="56386" y1="57128" x2="56386" y2="57128"/>
                              <a14:foregroundMark x1="56658" y1="57128" x2="56658" y2="57128"/>
                              <a14:foregroundMark x1="57337" y1="57663" x2="57337" y2="57663"/>
                              <a14:foregroundMark x1="56386" y1="56270" x2="56386" y2="56270"/>
                              <a14:foregroundMark x1="56114" y1="55627" x2="56114" y2="55627"/>
                              <a14:foregroundMark x1="56793" y1="55305" x2="55842" y2="55413"/>
                              <a14:foregroundMark x1="56114" y1="54770" x2="56114" y2="54770"/>
                              <a14:foregroundMark x1="35054" y1="36227" x2="35054" y2="36227"/>
                              <a14:foregroundMark x1="34103" y1="35048" x2="34103" y2="35048"/>
                              <a14:foregroundMark x1="33152" y1="34191" x2="33288" y2="34620"/>
                              <a14:foregroundMark x1="34375" y1="35155" x2="34375" y2="35155"/>
                              <a14:foregroundMark x1="34103" y1="36120" x2="35190" y2="36442"/>
                              <a14:foregroundMark x1="35870" y1="36442" x2="36821" y2="37085"/>
                              <a14:foregroundMark x1="35326" y1="35691" x2="35734" y2="36870"/>
                              <a14:foregroundMark x1="34647" y1="36120" x2="35190" y2="36977"/>
                              <a14:foregroundMark x1="36413" y1="36977" x2="36957" y2="37621"/>
                              <a14:foregroundMark x1="39402" y1="39014" x2="39946" y2="40407"/>
                              <a14:foregroundMark x1="49457" y1="41372" x2="51902" y2="41586"/>
                              <a14:foregroundMark x1="51359" y1="41801" x2="55299" y2="41693"/>
                              <a14:foregroundMark x1="52853" y1="47053" x2="52853" y2="47053"/>
                              <a14:foregroundMark x1="49864" y1="48446" x2="51359" y2="49089"/>
                              <a14:foregroundMark x1="50000" y1="48446" x2="52989" y2="49196"/>
                              <a14:foregroundMark x1="53804" y1="48446" x2="53804" y2="48446"/>
                              <a14:backgroundMark x1="19158" y1="32047" x2="16168" y2="42551"/>
                              <a14:backgroundMark x1="30978" y1="53162" x2="35054" y2="61093"/>
                              <a14:backgroundMark x1="54076" y1="53912" x2="50000" y2="54341"/>
                              <a14:backgroundMark x1="55571" y1="51340" x2="54348" y2="51983"/>
                              <a14:backgroundMark x1="56386" y1="51233" x2="55571" y2="51768"/>
                              <a14:backgroundMark x1="51359" y1="16399" x2="51359" y2="16399"/>
                              <a14:backgroundMark x1="56114" y1="14684" x2="56114" y2="14684"/>
                              <a14:backgroundMark x1="33288" y1="41801" x2="33288" y2="43516"/>
                              <a14:backgroundMark x1="32201" y1="26795" x2="32201" y2="26795"/>
                              <a14:backgroundMark x1="32337" y1="26795" x2="32337" y2="26795"/>
                              <a14:backgroundMark x1="52310" y1="39335" x2="52310" y2="39335"/>
                              <a14:backgroundMark x1="56658" y1="39443" x2="56658" y2="39443"/>
                              <a14:backgroundMark x1="56522" y1="69882" x2="56522" y2="69882"/>
                              <a14:backgroundMark x1="51630" y1="69346" x2="51630" y2="69346"/>
                              <a14:backgroundMark x1="55978" y1="39764" x2="55978" y2="39764"/>
                              <a14:backgroundMark x1="51902" y1="39979" x2="51902" y2="399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40" t="17819" r="6596" b="5277"/>
                <a:stretch/>
              </p:blipFill>
              <p:spPr bwMode="auto">
                <a:xfrm flipH="1">
                  <a:off x="4384849" y="1372566"/>
                  <a:ext cx="978005" cy="14951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88" name="그룹 1287">
                  <a:extLst>
                    <a:ext uri="{FF2B5EF4-FFF2-40B4-BE49-F238E27FC236}">
                      <a16:creationId xmlns:a16="http://schemas.microsoft.com/office/drawing/2014/main" id="{D88801D8-5D62-B5A9-F1D0-AA12E6016A8D}"/>
                    </a:ext>
                  </a:extLst>
                </p:cNvPr>
                <p:cNvGrpSpPr/>
                <p:nvPr/>
              </p:nvGrpSpPr>
              <p:grpSpPr>
                <a:xfrm>
                  <a:off x="5224680" y="1578281"/>
                  <a:ext cx="279934" cy="336556"/>
                  <a:chOff x="5224680" y="1578281"/>
                  <a:chExt cx="279934" cy="336556"/>
                </a:xfrm>
              </p:grpSpPr>
              <p:cxnSp>
                <p:nvCxnSpPr>
                  <p:cNvPr id="1256" name="직선 연결선 1255">
                    <a:extLst>
                      <a:ext uri="{FF2B5EF4-FFF2-40B4-BE49-F238E27FC236}">
                        <a16:creationId xmlns:a16="http://schemas.microsoft.com/office/drawing/2014/main" id="{8920BBDE-D952-1FB3-94FA-F958D920BF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5354" y="1832261"/>
                    <a:ext cx="33921" cy="6083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직선 연결선 1260">
                    <a:extLst>
                      <a:ext uri="{FF2B5EF4-FFF2-40B4-BE49-F238E27FC236}">
                        <a16:creationId xmlns:a16="http://schemas.microsoft.com/office/drawing/2014/main" id="{AEEE2B35-DF58-1F0A-0DD3-B44632C88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0929" y="1676304"/>
                    <a:ext cx="73685" cy="4763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3" name="직선 연결선 1262">
                    <a:extLst>
                      <a:ext uri="{FF2B5EF4-FFF2-40B4-BE49-F238E27FC236}">
                        <a16:creationId xmlns:a16="http://schemas.microsoft.com/office/drawing/2014/main" id="{3585D2AF-A7DB-7E87-1FC3-6759F13F5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24680" y="1832261"/>
                    <a:ext cx="72591" cy="8257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1" name="직선 연결선 1270">
                    <a:extLst>
                      <a:ext uri="{FF2B5EF4-FFF2-40B4-BE49-F238E27FC236}">
                        <a16:creationId xmlns:a16="http://schemas.microsoft.com/office/drawing/2014/main" id="{577AF695-F18B-4F72-1A32-CB2BD8004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0095" y="1768608"/>
                    <a:ext cx="91982" cy="3745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직선 연결선 1276">
                    <a:extLst>
                      <a:ext uri="{FF2B5EF4-FFF2-40B4-BE49-F238E27FC236}">
                        <a16:creationId xmlns:a16="http://schemas.microsoft.com/office/drawing/2014/main" id="{3E420E2A-8B90-8739-28F7-AF95EA56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78507" y="1578281"/>
                    <a:ext cx="50812" cy="92304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87" name="그룹 1286">
                <a:extLst>
                  <a:ext uri="{FF2B5EF4-FFF2-40B4-BE49-F238E27FC236}">
                    <a16:creationId xmlns:a16="http://schemas.microsoft.com/office/drawing/2014/main" id="{715C9C53-7D68-7614-A746-35610988FDAB}"/>
                  </a:ext>
                </a:extLst>
              </p:cNvPr>
              <p:cNvGrpSpPr/>
              <p:nvPr/>
            </p:nvGrpSpPr>
            <p:grpSpPr>
              <a:xfrm>
                <a:off x="6132411" y="1103707"/>
                <a:ext cx="1666271" cy="1906983"/>
                <a:chOff x="6132411" y="1103707"/>
                <a:chExt cx="1666271" cy="1906983"/>
              </a:xfrm>
            </p:grpSpPr>
            <p:sp>
              <p:nvSpPr>
                <p:cNvPr id="1281" name="직사각형 1280">
                  <a:extLst>
                    <a:ext uri="{FF2B5EF4-FFF2-40B4-BE49-F238E27FC236}">
                      <a16:creationId xmlns:a16="http://schemas.microsoft.com/office/drawing/2014/main" id="{79C1C622-AA3C-278B-85AF-74382F409EDD}"/>
                    </a:ext>
                  </a:extLst>
                </p:cNvPr>
                <p:cNvSpPr/>
                <p:nvPr/>
              </p:nvSpPr>
              <p:spPr>
                <a:xfrm>
                  <a:off x="6132411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85" name="그림 1284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EB36CBED-4DB5-DC48-B36E-1433F93EA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>
                  <a:off x="6140882" y="1424146"/>
                  <a:ext cx="1636850" cy="1244525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sp>
              <p:nvSpPr>
                <p:cNvPr id="1286" name="TextBox 1285">
                  <a:extLst>
                    <a:ext uri="{FF2B5EF4-FFF2-40B4-BE49-F238E27FC236}">
                      <a16:creationId xmlns:a16="http://schemas.microsoft.com/office/drawing/2014/main" id="{DD4F07DD-4F76-FE02-D5DE-09E58711EFC0}"/>
                    </a:ext>
                  </a:extLst>
                </p:cNvPr>
                <p:cNvSpPr txBox="1"/>
                <p:nvPr/>
              </p:nvSpPr>
              <p:spPr>
                <a:xfrm>
                  <a:off x="6355837" y="2851228"/>
                  <a:ext cx="1219419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제등안의 파란 불꽃 예시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391" name="그룹 1390">
              <a:extLst>
                <a:ext uri="{FF2B5EF4-FFF2-40B4-BE49-F238E27FC236}">
                  <a16:creationId xmlns:a16="http://schemas.microsoft.com/office/drawing/2014/main" id="{2369B0B8-F70C-AD1B-8998-2D62F281A830}"/>
                </a:ext>
              </a:extLst>
            </p:cNvPr>
            <p:cNvGrpSpPr/>
            <p:nvPr/>
          </p:nvGrpSpPr>
          <p:grpSpPr>
            <a:xfrm>
              <a:off x="4275715" y="3616469"/>
              <a:ext cx="3640571" cy="2646816"/>
              <a:chOff x="4275715" y="3616469"/>
              <a:chExt cx="3640571" cy="2646816"/>
            </a:xfrm>
          </p:grpSpPr>
          <p:grpSp>
            <p:nvGrpSpPr>
              <p:cNvPr id="1060" name="그룹 1059">
                <a:extLst>
                  <a:ext uri="{FF2B5EF4-FFF2-40B4-BE49-F238E27FC236}">
                    <a16:creationId xmlns:a16="http://schemas.microsoft.com/office/drawing/2014/main" id="{6DBDA5C6-2BD3-59B3-5A56-64A5B367E36A}"/>
                  </a:ext>
                </a:extLst>
              </p:cNvPr>
              <p:cNvGrpSpPr/>
              <p:nvPr/>
            </p:nvGrpSpPr>
            <p:grpSpPr>
              <a:xfrm>
                <a:off x="4275715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1097" name="직사각형 1096">
                  <a:extLst>
                    <a:ext uri="{FF2B5EF4-FFF2-40B4-BE49-F238E27FC236}">
                      <a16:creationId xmlns:a16="http://schemas.microsoft.com/office/drawing/2014/main" id="{780FFBB7-2987-18E6-D137-BCE42072D3E9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98" name="직선 연결선 1097">
                  <a:extLst>
                    <a:ext uri="{FF2B5EF4-FFF2-40B4-BE49-F238E27FC236}">
                      <a16:creationId xmlns:a16="http://schemas.microsoft.com/office/drawing/2014/main" id="{8E023C60-BF40-37F8-61F1-63CF31BA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9" name="직사각형 1098">
                  <a:extLst>
                    <a:ext uri="{FF2B5EF4-FFF2-40B4-BE49-F238E27FC236}">
                      <a16:creationId xmlns:a16="http://schemas.microsoft.com/office/drawing/2014/main" id="{226DFF50-B4D1-7871-9FA3-3F21AE5FA7E8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389" name="그룹 1388">
                <a:extLst>
                  <a:ext uri="{FF2B5EF4-FFF2-40B4-BE49-F238E27FC236}">
                    <a16:creationId xmlns:a16="http://schemas.microsoft.com/office/drawing/2014/main" id="{3EE29896-E285-C7E8-AABB-381F92EF512B}"/>
                  </a:ext>
                </a:extLst>
              </p:cNvPr>
              <p:cNvGrpSpPr/>
              <p:nvPr/>
            </p:nvGrpSpPr>
            <p:grpSpPr>
              <a:xfrm>
                <a:off x="4343790" y="5788833"/>
                <a:ext cx="3502798" cy="427979"/>
                <a:chOff x="4343790" y="5788833"/>
                <a:chExt cx="3502798" cy="427979"/>
              </a:xfrm>
            </p:grpSpPr>
            <p:sp>
              <p:nvSpPr>
                <p:cNvPr id="1091" name="직사각형 1090">
                  <a:extLst>
                    <a:ext uri="{FF2B5EF4-FFF2-40B4-BE49-F238E27FC236}">
                      <a16:creationId xmlns:a16="http://schemas.microsoft.com/office/drawing/2014/main" id="{82BEECC5-CE06-2B95-BFFC-2550C27B45ED}"/>
                    </a:ext>
                  </a:extLst>
                </p:cNvPr>
                <p:cNvSpPr/>
                <p:nvPr/>
              </p:nvSpPr>
              <p:spPr>
                <a:xfrm>
                  <a:off x="4343790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cxnSp>
              <p:nvCxnSpPr>
                <p:cNvPr id="1095" name="직선 연결선 1094">
                  <a:extLst>
                    <a:ext uri="{FF2B5EF4-FFF2-40B4-BE49-F238E27FC236}">
                      <a16:creationId xmlns:a16="http://schemas.microsoft.com/office/drawing/2014/main" id="{8367B950-90B2-0C36-24FA-09020AEFCCC5}"/>
                    </a:ext>
                  </a:extLst>
                </p:cNvPr>
                <p:cNvCxnSpPr>
                  <a:cxnSpLocks/>
                  <a:stCxn id="1091" idx="2"/>
                </p:cNvCxnSpPr>
                <p:nvPr/>
              </p:nvCxnSpPr>
              <p:spPr>
                <a:xfrm>
                  <a:off x="4532970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0793155B-78A7-A821-7882-8A4F52C5ED34}"/>
                    </a:ext>
                  </a:extLst>
                </p:cNvPr>
                <p:cNvSpPr txBox="1"/>
                <p:nvPr/>
              </p:nvSpPr>
              <p:spPr>
                <a:xfrm>
                  <a:off x="4722149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  <p:grpSp>
              <p:nvGrpSpPr>
                <p:cNvPr id="1296" name="그룹 1295">
                  <a:extLst>
                    <a:ext uri="{FF2B5EF4-FFF2-40B4-BE49-F238E27FC236}">
                      <a16:creationId xmlns:a16="http://schemas.microsoft.com/office/drawing/2014/main" id="{D22FE966-04CF-501E-BAD6-89270C3A63B2}"/>
                    </a:ext>
                  </a:extLst>
                </p:cNvPr>
                <p:cNvGrpSpPr/>
                <p:nvPr/>
              </p:nvGrpSpPr>
              <p:grpSpPr>
                <a:xfrm>
                  <a:off x="4345412" y="6020998"/>
                  <a:ext cx="3501176" cy="195814"/>
                  <a:chOff x="4442690" y="6052170"/>
                  <a:chExt cx="3501176" cy="195814"/>
                </a:xfrm>
              </p:grpSpPr>
              <p:sp>
                <p:nvSpPr>
                  <p:cNvPr id="1293" name="TextBox 1292">
                    <a:extLst>
                      <a:ext uri="{FF2B5EF4-FFF2-40B4-BE49-F238E27FC236}">
                        <a16:creationId xmlns:a16="http://schemas.microsoft.com/office/drawing/2014/main" id="{343C3DA0-B205-9E71-908E-16BB9242EEF4}"/>
                      </a:ext>
                    </a:extLst>
                  </p:cNvPr>
                  <p:cNvSpPr txBox="1"/>
                  <p:nvPr/>
                </p:nvSpPr>
                <p:spPr>
                  <a:xfrm>
                    <a:off x="4821049" y="6088522"/>
                    <a:ext cx="304043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 속에서 영혼들이 쏟아져 나와 캐릭터를 중심으로 돌며 피해를 줍니다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294" name="직사각형 1293">
                    <a:extLst>
                      <a:ext uri="{FF2B5EF4-FFF2-40B4-BE49-F238E27FC236}">
                        <a16:creationId xmlns:a16="http://schemas.microsoft.com/office/drawing/2014/main" id="{CEBB86C3-578E-0FEA-393B-2D6D7BDE2887}"/>
                      </a:ext>
                    </a:extLst>
                  </p:cNvPr>
                  <p:cNvSpPr/>
                  <p:nvPr/>
                </p:nvSpPr>
                <p:spPr>
                  <a:xfrm>
                    <a:off x="4442690" y="6052170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295" name="직선 연결선 1294">
                    <a:extLst>
                      <a:ext uri="{FF2B5EF4-FFF2-40B4-BE49-F238E27FC236}">
                        <a16:creationId xmlns:a16="http://schemas.microsoft.com/office/drawing/2014/main" id="{0E30793F-2027-B510-6D46-644DC86E07D0}"/>
                      </a:ext>
                    </a:extLst>
                  </p:cNvPr>
                  <p:cNvCxnSpPr>
                    <a:cxnSpLocks/>
                    <a:stCxn id="1294" idx="2"/>
                  </p:cNvCxnSpPr>
                  <p:nvPr/>
                </p:nvCxnSpPr>
                <p:spPr>
                  <a:xfrm>
                    <a:off x="4631870" y="6247984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0" name="그룹 1389">
                <a:extLst>
                  <a:ext uri="{FF2B5EF4-FFF2-40B4-BE49-F238E27FC236}">
                    <a16:creationId xmlns:a16="http://schemas.microsoft.com/office/drawing/2014/main" id="{4F5D9D39-B17B-0F17-24C6-4D03E54814BC}"/>
                  </a:ext>
                </a:extLst>
              </p:cNvPr>
              <p:cNvGrpSpPr/>
              <p:nvPr/>
            </p:nvGrpSpPr>
            <p:grpSpPr>
              <a:xfrm>
                <a:off x="4343790" y="3807444"/>
                <a:ext cx="3503771" cy="1963213"/>
                <a:chOff x="4343790" y="3807444"/>
                <a:chExt cx="3503771" cy="1963213"/>
              </a:xfrm>
            </p:grpSpPr>
            <p:sp>
              <p:nvSpPr>
                <p:cNvPr id="1063" name="직사각형 1062">
                  <a:extLst>
                    <a:ext uri="{FF2B5EF4-FFF2-40B4-BE49-F238E27FC236}">
                      <a16:creationId xmlns:a16="http://schemas.microsoft.com/office/drawing/2014/main" id="{4D802065-DF94-3760-BB8A-CEFE338A7767}"/>
                    </a:ext>
                  </a:extLst>
                </p:cNvPr>
                <p:cNvSpPr/>
                <p:nvPr/>
              </p:nvSpPr>
              <p:spPr>
                <a:xfrm>
                  <a:off x="434379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05" name="그룹 1304">
                  <a:extLst>
                    <a:ext uri="{FF2B5EF4-FFF2-40B4-BE49-F238E27FC236}">
                      <a16:creationId xmlns:a16="http://schemas.microsoft.com/office/drawing/2014/main" id="{6E68851C-7CDE-9CBA-DB72-4410B7DE86DA}"/>
                    </a:ext>
                  </a:extLst>
                </p:cNvPr>
                <p:cNvGrpSpPr/>
                <p:nvPr/>
              </p:nvGrpSpPr>
              <p:grpSpPr>
                <a:xfrm>
                  <a:off x="6512726" y="3849139"/>
                  <a:ext cx="1295912" cy="1879823"/>
                  <a:chOff x="6512726" y="3849139"/>
                  <a:chExt cx="1295912" cy="1879823"/>
                </a:xfrm>
              </p:grpSpPr>
              <p:sp>
                <p:nvSpPr>
                  <p:cNvPr id="1302" name="직사각형 1301">
                    <a:extLst>
                      <a:ext uri="{FF2B5EF4-FFF2-40B4-BE49-F238E27FC236}">
                        <a16:creationId xmlns:a16="http://schemas.microsoft.com/office/drawing/2014/main" id="{2514FFC3-2AC2-C170-FA1D-5647BF1D6ACD}"/>
                      </a:ext>
                    </a:extLst>
                  </p:cNvPr>
                  <p:cNvSpPr/>
                  <p:nvPr/>
                </p:nvSpPr>
                <p:spPr>
                  <a:xfrm>
                    <a:off x="6512726" y="3849139"/>
                    <a:ext cx="129591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301" name="그림 130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0449C88-A3E7-2A54-FE41-58F7BEC618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32" r="17821"/>
                  <a:stretch/>
                </p:blipFill>
                <p:spPr>
                  <a:xfrm>
                    <a:off x="6626901" y="3878758"/>
                    <a:ext cx="1067562" cy="180191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sp>
                <p:nvSpPr>
                  <p:cNvPr id="1303" name="TextBox 1302">
                    <a:extLst>
                      <a:ext uri="{FF2B5EF4-FFF2-40B4-BE49-F238E27FC236}">
                        <a16:creationId xmlns:a16="http://schemas.microsoft.com/office/drawing/2014/main" id="{8F7C654C-EF1B-78A8-CE29-081B02C865D6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846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영혼의 외형 예시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388" name="그룹 1387">
                  <a:extLst>
                    <a:ext uri="{FF2B5EF4-FFF2-40B4-BE49-F238E27FC236}">
                      <a16:creationId xmlns:a16="http://schemas.microsoft.com/office/drawing/2014/main" id="{A602E4C1-7504-3C16-6A90-0A89012842BB}"/>
                    </a:ext>
                  </a:extLst>
                </p:cNvPr>
                <p:cNvGrpSpPr/>
                <p:nvPr/>
              </p:nvGrpSpPr>
              <p:grpSpPr>
                <a:xfrm>
                  <a:off x="4398240" y="3849139"/>
                  <a:ext cx="2088779" cy="1879823"/>
                  <a:chOff x="4398240" y="3849139"/>
                  <a:chExt cx="2088779" cy="1879823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4A7DAE81-238A-AA49-496A-93D518239EB9}"/>
                      </a:ext>
                    </a:extLst>
                  </p:cNvPr>
                  <p:cNvSpPr/>
                  <p:nvPr/>
                </p:nvSpPr>
                <p:spPr>
                  <a:xfrm>
                    <a:off x="4398240" y="3849139"/>
                    <a:ext cx="2088779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06" name="그룹 1305">
                    <a:extLst>
                      <a:ext uri="{FF2B5EF4-FFF2-40B4-BE49-F238E27FC236}">
                        <a16:creationId xmlns:a16="http://schemas.microsoft.com/office/drawing/2014/main" id="{9F941EFA-1E72-F98E-2106-9233D44AB8E9}"/>
                      </a:ext>
                    </a:extLst>
                  </p:cNvPr>
                  <p:cNvGrpSpPr/>
                  <p:nvPr/>
                </p:nvGrpSpPr>
                <p:grpSpPr>
                  <a:xfrm>
                    <a:off x="4438318" y="4172396"/>
                    <a:ext cx="2008622" cy="1233309"/>
                    <a:chOff x="4447138" y="4098332"/>
                    <a:chExt cx="2008622" cy="1233309"/>
                  </a:xfrm>
                </p:grpSpPr>
                <p:pic>
                  <p:nvPicPr>
                    <p:cNvPr id="1300" name="그림 1299">
                      <a:extLst>
                        <a:ext uri="{FF2B5EF4-FFF2-40B4-BE49-F238E27FC236}">
                          <a16:creationId xmlns:a16="http://schemas.microsoft.com/office/drawing/2014/main" id="{584EA8FC-B686-A21D-7C3C-848F88614C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rcRect r="16432" b="7703"/>
                    <a:stretch/>
                  </p:blipFill>
                  <p:spPr>
                    <a:xfrm>
                      <a:off x="4447138" y="4098332"/>
                      <a:ext cx="2008622" cy="12333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4" name="그림 1303" descr="신발류, 패션, 의류, 드레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ECF9FE9-6BC5-0002-8143-A37977A22A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921" t="12667" r="58077" b="16222"/>
                    <a:stretch/>
                  </p:blipFill>
                  <p:spPr>
                    <a:xfrm>
                      <a:off x="5250315" y="4450873"/>
                      <a:ext cx="298150" cy="815453"/>
                    </a:xfrm>
                    <a:prstGeom prst="rect">
                      <a:avLst/>
                    </a:prstGeom>
                    <a:effectLst/>
                  </p:spPr>
                </p:pic>
              </p:grpSp>
            </p:grpSp>
          </p:grpSp>
        </p:grp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13FCA589-D267-446F-4886-CB7397BF088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353" name="직사각형 1352">
              <a:extLst>
                <a:ext uri="{FF2B5EF4-FFF2-40B4-BE49-F238E27FC236}">
                  <a16:creationId xmlns:a16="http://schemas.microsoft.com/office/drawing/2014/main" id="{8178388A-97A2-7477-DAE7-3CAFDCD477B7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4" name="그룹 1353">
              <a:extLst>
                <a:ext uri="{FF2B5EF4-FFF2-40B4-BE49-F238E27FC236}">
                  <a16:creationId xmlns:a16="http://schemas.microsoft.com/office/drawing/2014/main" id="{F9FDF06E-3CA4-4369-3062-368177FED829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355" name="직사각형 1354">
                <a:extLst>
                  <a:ext uri="{FF2B5EF4-FFF2-40B4-BE49-F238E27FC236}">
                    <a16:creationId xmlns:a16="http://schemas.microsoft.com/office/drawing/2014/main" id="{22CCC428-D7BB-F62D-EC30-4A7073152130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6" name="TextBox 1355">
                <a:extLst>
                  <a:ext uri="{FF2B5EF4-FFF2-40B4-BE49-F238E27FC236}">
                    <a16:creationId xmlns:a16="http://schemas.microsoft.com/office/drawing/2014/main" id="{9ABD492E-EBB7-F2DF-2AD9-759E3CCFC14A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26805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제등이 원래 크기로 작아지고 영혼들이 제등안으로 돌아옵니다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57" name="TextBox 1356">
                <a:extLst>
                  <a:ext uri="{FF2B5EF4-FFF2-40B4-BE49-F238E27FC236}">
                    <a16:creationId xmlns:a16="http://schemas.microsoft.com/office/drawing/2014/main" id="{6B27FA7A-0F2D-70B6-409F-90C325045472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1311" name="그룹 1310">
            <a:extLst>
              <a:ext uri="{FF2B5EF4-FFF2-40B4-BE49-F238E27FC236}">
                <a16:creationId xmlns:a16="http://schemas.microsoft.com/office/drawing/2014/main" id="{6DA8B1F1-9E50-2061-1FF5-C97DC6561BCC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1333" name="직사각형 1332">
              <a:extLst>
                <a:ext uri="{FF2B5EF4-FFF2-40B4-BE49-F238E27FC236}">
                  <a16:creationId xmlns:a16="http://schemas.microsoft.com/office/drawing/2014/main" id="{2DAD62C4-4C0F-4DB1-9DFE-74BF8E97F8D6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4" name="직선 연결선 1333">
              <a:extLst>
                <a:ext uri="{FF2B5EF4-FFF2-40B4-BE49-F238E27FC236}">
                  <a16:creationId xmlns:a16="http://schemas.microsoft.com/office/drawing/2014/main" id="{D4D4CA67-F266-8401-F839-D9502E5B6F20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5" name="직사각형 1334">
              <a:extLst>
                <a:ext uri="{FF2B5EF4-FFF2-40B4-BE49-F238E27FC236}">
                  <a16:creationId xmlns:a16="http://schemas.microsoft.com/office/drawing/2014/main" id="{D925847B-A625-7F1E-BD58-C37ECBCE6F88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13" name="그룹 1312">
            <a:extLst>
              <a:ext uri="{FF2B5EF4-FFF2-40B4-BE49-F238E27FC236}">
                <a16:creationId xmlns:a16="http://schemas.microsoft.com/office/drawing/2014/main" id="{93759575-BF06-2E88-F8AD-3FD9FA3E6E02}"/>
              </a:ext>
            </a:extLst>
          </p:cNvPr>
          <p:cNvGrpSpPr/>
          <p:nvPr/>
        </p:nvGrpSpPr>
        <p:grpSpPr>
          <a:xfrm>
            <a:off x="8246845" y="3039191"/>
            <a:ext cx="3501176" cy="426705"/>
            <a:chOff x="441221" y="1065028"/>
            <a:chExt cx="3501176" cy="426705"/>
          </a:xfrm>
        </p:grpSpPr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E4CE5147-2FD5-34F2-BEC1-9B66FBC37665}"/>
                </a:ext>
              </a:extLst>
            </p:cNvPr>
            <p:cNvSpPr txBox="1"/>
            <p:nvPr/>
          </p:nvSpPr>
          <p:spPr>
            <a:xfrm>
              <a:off x="819580" y="1101380"/>
              <a:ext cx="248258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허리를 살짝 숙여 작아진 제등의 손잡이를 잡고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28" name="직사각형 1327">
              <a:extLst>
                <a:ext uri="{FF2B5EF4-FFF2-40B4-BE49-F238E27FC236}">
                  <a16:creationId xmlns:a16="http://schemas.microsoft.com/office/drawing/2014/main" id="{D0292D25-A4D8-D5DB-E7EC-94D405C2055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329" name="TextBox 1328">
              <a:extLst>
                <a:ext uri="{FF2B5EF4-FFF2-40B4-BE49-F238E27FC236}">
                  <a16:creationId xmlns:a16="http://schemas.microsoft.com/office/drawing/2014/main" id="{9FCFC282-77AA-6D3D-9A3D-E933C94C94D9}"/>
                </a:ext>
              </a:extLst>
            </p:cNvPr>
            <p:cNvSpPr txBox="1"/>
            <p:nvPr/>
          </p:nvSpPr>
          <p:spPr>
            <a:xfrm>
              <a:off x="819580" y="1332271"/>
              <a:ext cx="225816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작아지면서 영혼들이 제등 안으로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30" name="직사각형 1329">
              <a:extLst>
                <a:ext uri="{FF2B5EF4-FFF2-40B4-BE49-F238E27FC236}">
                  <a16:creationId xmlns:a16="http://schemas.microsoft.com/office/drawing/2014/main" id="{6850F647-4D01-DA1B-D600-8BADB68BB3E4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331" name="직선 연결선 1330">
              <a:extLst>
                <a:ext uri="{FF2B5EF4-FFF2-40B4-BE49-F238E27FC236}">
                  <a16:creationId xmlns:a16="http://schemas.microsoft.com/office/drawing/2014/main" id="{1A3ADE6E-447D-97C9-D9BB-EC3D36C9FBA0}"/>
                </a:ext>
              </a:extLst>
            </p:cNvPr>
            <p:cNvCxnSpPr>
              <a:cxnSpLocks/>
              <a:stCxn id="1330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직선 연결선 1331">
              <a:extLst>
                <a:ext uri="{FF2B5EF4-FFF2-40B4-BE49-F238E27FC236}">
                  <a16:creationId xmlns:a16="http://schemas.microsoft.com/office/drawing/2014/main" id="{21C86CF0-9F3D-C783-B5F3-F4A9B6CE6B23}"/>
                </a:ext>
              </a:extLst>
            </p:cNvPr>
            <p:cNvCxnSpPr>
              <a:cxnSpLocks/>
              <a:stCxn id="1328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5" name="직사각형 1314">
            <a:extLst>
              <a:ext uri="{FF2B5EF4-FFF2-40B4-BE49-F238E27FC236}">
                <a16:creationId xmlns:a16="http://schemas.microsoft.com/office/drawing/2014/main" id="{F41495EE-4BFD-35F9-B24E-CD6D7BE96E42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2" name="직사각형 1321">
            <a:extLst>
              <a:ext uri="{FF2B5EF4-FFF2-40B4-BE49-F238E27FC236}">
                <a16:creationId xmlns:a16="http://schemas.microsoft.com/office/drawing/2014/main" id="{C5A89C7C-C0F3-884C-6E01-12377EBE76F1}"/>
              </a:ext>
            </a:extLst>
          </p:cNvPr>
          <p:cNvSpPr/>
          <p:nvPr/>
        </p:nvSpPr>
        <p:spPr>
          <a:xfrm>
            <a:off x="8280660" y="1096752"/>
            <a:ext cx="1566418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3" name="그룹 1382">
            <a:extLst>
              <a:ext uri="{FF2B5EF4-FFF2-40B4-BE49-F238E27FC236}">
                <a16:creationId xmlns:a16="http://schemas.microsoft.com/office/drawing/2014/main" id="{35BFDE1D-A696-EE31-62E9-29C84B8C54F9}"/>
              </a:ext>
            </a:extLst>
          </p:cNvPr>
          <p:cNvGrpSpPr/>
          <p:nvPr/>
        </p:nvGrpSpPr>
        <p:grpSpPr>
          <a:xfrm>
            <a:off x="8538495" y="1113736"/>
            <a:ext cx="1287461" cy="1830189"/>
            <a:chOff x="8597128" y="1172650"/>
            <a:chExt cx="1287461" cy="1830189"/>
          </a:xfrm>
        </p:grpSpPr>
        <p:pic>
          <p:nvPicPr>
            <p:cNvPr id="1382" name="Picture 10">
              <a:extLst>
                <a:ext uri="{FF2B5EF4-FFF2-40B4-BE49-F238E27FC236}">
                  <a16:creationId xmlns:a16="http://schemas.microsoft.com/office/drawing/2014/main" id="{D33AABD4-0D8A-3571-4519-10248D44F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  <a14:backgroundMark x1="59783" y1="46467" x2="58016" y2="46196"/>
                          <a14:backgroundMark x1="62772" y1="46875" x2="57065" y2="45109"/>
                          <a14:backgroundMark x1="52989" y1="44293" x2="50136" y2="48234"/>
                          <a14:backgroundMark x1="51630" y1="46739" x2="50951" y2="49592"/>
                          <a14:backgroundMark x1="52989" y1="47554" x2="51495" y2="51223"/>
                          <a14:backgroundMark x1="53261" y1="46060" x2="53533" y2="49864"/>
                          <a14:backgroundMark x1="53533" y1="47826" x2="52310" y2="51902"/>
                          <a14:backgroundMark x1="48370" y1="53940" x2="45652" y2="61277"/>
                          <a14:backgroundMark x1="46467" y1="56114" x2="47690" y2="63587"/>
                          <a14:backgroundMark x1="48370" y1="54348" x2="47690" y2="60462"/>
                          <a14:backgroundMark x1="49592" y1="55435" x2="49457" y2="61277"/>
                          <a14:backgroundMark x1="48913" y1="60190" x2="48505" y2="67255"/>
                          <a14:backgroundMark x1="49185" y1="62908" x2="50951" y2="69837"/>
                          <a14:backgroundMark x1="49185" y1="65217" x2="50272" y2="71060"/>
                          <a14:backgroundMark x1="50272" y1="63995" x2="52174" y2="70380"/>
                          <a14:backgroundMark x1="50272" y1="69429" x2="51223" y2="75815"/>
                          <a14:backgroundMark x1="51630" y1="76359" x2="52174" y2="77310"/>
                          <a14:backgroundMark x1="59375" y1="22147" x2="37092" y2="26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5" t="43873" r="35582" b="24152"/>
            <a:stretch/>
          </p:blipFill>
          <p:spPr bwMode="auto">
            <a:xfrm flipH="1">
              <a:off x="8814858" y="1936904"/>
              <a:ext cx="354876" cy="67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9" name="Picture 10">
              <a:extLst>
                <a:ext uri="{FF2B5EF4-FFF2-40B4-BE49-F238E27FC236}">
                  <a16:creationId xmlns:a16="http://schemas.microsoft.com/office/drawing/2014/main" id="{55610576-5E06-C68C-491C-F3FE06177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033" b="69158" l="19022" r="73370">
                          <a14:foregroundMark x1="49457" y1="22418" x2="66168" y2="41712"/>
                          <a14:foregroundMark x1="55978" y1="18750" x2="66984" y2="47826"/>
                          <a14:foregroundMark x1="59375" y1="35734" x2="66576" y2="40353"/>
                          <a14:foregroundMark x1="70380" y1="36549" x2="70652" y2="37772"/>
                          <a14:foregroundMark x1="70380" y1="35054" x2="70380" y2="35054"/>
                          <a14:foregroundMark x1="72011" y1="36413" x2="72011" y2="36413"/>
                          <a14:foregroundMark x1="73370" y1="36549" x2="73370" y2="36549"/>
                          <a14:foregroundMark x1="53533" y1="18071" x2="53533" y2="18071"/>
                          <a14:foregroundMark x1="52582" y1="16168" x2="52582" y2="16168"/>
                          <a14:foregroundMark x1="24457" y1="26223" x2="21060" y2="28940"/>
                          <a14:foregroundMark x1="19701" y1="33424" x2="19022" y2="35190"/>
                          <a14:foregroundMark x1="41984" y1="53533" x2="41984" y2="53533"/>
                          <a14:foregroundMark x1="50136" y1="50543" x2="50136" y2="50543"/>
                          <a14:foregroundMark x1="47962" y1="54755" x2="47962" y2="54755"/>
                          <a14:backgroundMark x1="55978" y1="64946" x2="55978" y2="64946"/>
                          <a14:backgroundMark x1="58016" y1="45652" x2="58016" y2="45652"/>
                          <a14:backgroundMark x1="55842" y1="65353" x2="55842" y2="65353"/>
                          <a14:backgroundMark x1="53533" y1="58696" x2="53533" y2="58696"/>
                          <a14:backgroundMark x1="58967" y1="52174" x2="58288" y2="57337"/>
                          <a14:backgroundMark x1="53533" y1="48913" x2="53125" y2="56114"/>
                          <a14:backgroundMark x1="53125" y1="59783" x2="52582" y2="62228"/>
                          <a14:backgroundMark x1="56386" y1="46332" x2="56386" y2="46332"/>
                          <a14:backgroundMark x1="57609" y1="45380" x2="56929" y2="47418"/>
                          <a14:backgroundMark x1="49185" y1="44429" x2="49049" y2="45109"/>
                          <a14:backgroundMark x1="53125" y1="46332" x2="53125" y2="46332"/>
                          <a14:backgroundMark x1="50543" y1="61141" x2="50543" y2="61141"/>
                          <a14:backgroundMark x1="47418" y1="59103" x2="47283" y2="60190"/>
                          <a14:backgroundMark x1="47011" y1="61413" x2="47011" y2="614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5" t="11203" r="24788" b="24152"/>
            <a:stretch/>
          </p:blipFill>
          <p:spPr bwMode="auto">
            <a:xfrm rot="20350051" flipH="1">
              <a:off x="8597128" y="1172650"/>
              <a:ext cx="1287461" cy="136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533E7CEB-3091-D6D8-0053-6EC247156B51}"/>
                </a:ext>
              </a:extLst>
            </p:cNvPr>
            <p:cNvGrpSpPr/>
            <p:nvPr/>
          </p:nvGrpSpPr>
          <p:grpSpPr>
            <a:xfrm>
              <a:off x="9211020" y="2296871"/>
              <a:ext cx="381163" cy="679704"/>
              <a:chOff x="3848933" y="2033994"/>
              <a:chExt cx="536398" cy="956522"/>
            </a:xfrm>
            <a:effectLst/>
          </p:grpSpPr>
          <p:pic>
            <p:nvPicPr>
              <p:cNvPr id="1373" name="Picture 2">
                <a:extLst>
                  <a:ext uri="{FF2B5EF4-FFF2-40B4-BE49-F238E27FC236}">
                    <a16:creationId xmlns:a16="http://schemas.microsoft.com/office/drawing/2014/main" id="{1F0C3859-915E-2EDC-B644-C5BC74733A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20313" r="12943" b="14394"/>
              <a:stretch/>
            </p:blipFill>
            <p:spPr bwMode="auto">
              <a:xfrm>
                <a:off x="3848933" y="2168759"/>
                <a:ext cx="536398" cy="82175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4" name="타원 1373">
                <a:extLst>
                  <a:ext uri="{FF2B5EF4-FFF2-40B4-BE49-F238E27FC236}">
                    <a16:creationId xmlns:a16="http://schemas.microsoft.com/office/drawing/2014/main" id="{F0E59EFD-30E1-3195-6D7C-FDBBE5D2CD1B}"/>
                  </a:ext>
                </a:extLst>
              </p:cNvPr>
              <p:cNvSpPr/>
              <p:nvPr/>
            </p:nvSpPr>
            <p:spPr>
              <a:xfrm>
                <a:off x="4033314" y="2033994"/>
                <a:ext cx="172180" cy="172179"/>
              </a:xfrm>
              <a:prstGeom prst="ellipse">
                <a:avLst/>
              </a:prstGeom>
              <a:noFill/>
              <a:ln w="19050">
                <a:solidFill>
                  <a:srgbClr val="37201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380" name="Picture 10">
              <a:extLst>
                <a:ext uri="{FF2B5EF4-FFF2-40B4-BE49-F238E27FC236}">
                  <a16:creationId xmlns:a16="http://schemas.microsoft.com/office/drawing/2014/main" id="{57668E27-E800-1642-86D9-C2BFAF154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2" t="43873" r="32543" b="7479"/>
            <a:stretch/>
          </p:blipFill>
          <p:spPr bwMode="auto">
            <a:xfrm flipH="1">
              <a:off x="8611726" y="1973499"/>
              <a:ext cx="574138" cy="102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6" name="그룹 1385">
            <a:extLst>
              <a:ext uri="{FF2B5EF4-FFF2-40B4-BE49-F238E27FC236}">
                <a16:creationId xmlns:a16="http://schemas.microsoft.com/office/drawing/2014/main" id="{025C1680-475A-0A3A-28A8-0F9E92CE43E7}"/>
              </a:ext>
            </a:extLst>
          </p:cNvPr>
          <p:cNvGrpSpPr/>
          <p:nvPr/>
        </p:nvGrpSpPr>
        <p:grpSpPr>
          <a:xfrm>
            <a:off x="9937588" y="1092688"/>
            <a:ext cx="1752863" cy="1891976"/>
            <a:chOff x="9937588" y="1092688"/>
            <a:chExt cx="1752863" cy="1891976"/>
          </a:xfrm>
        </p:grpSpPr>
        <p:sp>
          <p:nvSpPr>
            <p:cNvPr id="1319" name="직사각형 1318">
              <a:extLst>
                <a:ext uri="{FF2B5EF4-FFF2-40B4-BE49-F238E27FC236}">
                  <a16:creationId xmlns:a16="http://schemas.microsoft.com/office/drawing/2014/main" id="{AFCB6C25-92F1-991C-DA03-EFD6FCBA94EF}"/>
                </a:ext>
              </a:extLst>
            </p:cNvPr>
            <p:cNvSpPr/>
            <p:nvPr/>
          </p:nvSpPr>
          <p:spPr>
            <a:xfrm>
              <a:off x="9937588" y="1092688"/>
              <a:ext cx="1752863" cy="1891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5" name="Picture 14">
              <a:extLst>
                <a:ext uri="{FF2B5EF4-FFF2-40B4-BE49-F238E27FC236}">
                  <a16:creationId xmlns:a16="http://schemas.microsoft.com/office/drawing/2014/main" id="{C9A38A87-6E54-94A1-BBFD-A087EB3508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27"/>
            <a:stretch/>
          </p:blipFill>
          <p:spPr bwMode="auto">
            <a:xfrm>
              <a:off x="9992580" y="1265750"/>
              <a:ext cx="1642879" cy="145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4D300B48-7E75-3882-DB34-D79BB76FD3EF}"/>
                </a:ext>
              </a:extLst>
            </p:cNvPr>
            <p:cNvSpPr txBox="1"/>
            <p:nvPr/>
          </p:nvSpPr>
          <p:spPr>
            <a:xfrm>
              <a:off x="10159426" y="2825202"/>
              <a:ext cx="1309187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영혼이 돌아오는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2" name="직사각형 1">
            <a:hlinkClick r:id="rId18" action="ppaction://hlinksldjump"/>
            <a:extLst>
              <a:ext uri="{FF2B5EF4-FFF2-40B4-BE49-F238E27FC236}">
                <a16:creationId xmlns:a16="http://schemas.microsoft.com/office/drawing/2014/main" id="{D164C3EE-7528-C1B2-EA58-7FF7EC1EDB1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9" action="ppaction://hlinksldjump"/>
            <a:extLst>
              <a:ext uri="{FF2B5EF4-FFF2-40B4-BE49-F238E27FC236}">
                <a16:creationId xmlns:a16="http://schemas.microsoft.com/office/drawing/2014/main" id="{613AF505-A7B4-10C4-5372-33AE23BC2AC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20" action="ppaction://hlinksldjump"/>
            <a:extLst>
              <a:ext uri="{FF2B5EF4-FFF2-40B4-BE49-F238E27FC236}">
                <a16:creationId xmlns:a16="http://schemas.microsoft.com/office/drawing/2014/main" id="{11255278-2CB3-2330-307F-5A8DA195B3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21" action="ppaction://hlinksldjump"/>
            <a:extLst>
              <a:ext uri="{FF2B5EF4-FFF2-40B4-BE49-F238E27FC236}">
                <a16:creationId xmlns:a16="http://schemas.microsoft.com/office/drawing/2014/main" id="{64A6EDFF-D71B-3BAB-94AA-1B164381EA1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22" action="ppaction://hlinksldjump"/>
            <a:extLst>
              <a:ext uri="{FF2B5EF4-FFF2-40B4-BE49-F238E27FC236}">
                <a16:creationId xmlns:a16="http://schemas.microsoft.com/office/drawing/2014/main" id="{F786B165-451C-872F-1E18-AD99477FBCB3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23" action="ppaction://hlinksldjump"/>
            <a:extLst>
              <a:ext uri="{FF2B5EF4-FFF2-40B4-BE49-F238E27FC236}">
                <a16:creationId xmlns:a16="http://schemas.microsoft.com/office/drawing/2014/main" id="{95392242-99E2-DAFC-2443-F8D0F55EF2D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E69093C2-F9DB-940B-8970-A2ED767F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DA200-DA0E-07E7-8325-A9B489C6D2C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BBFE-92E8-1E08-69E9-78D22A543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D2DC5-5151-1B85-9605-B9795CA7C24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CBF71C-97CF-5E1B-D0EB-E77D973880E5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0862DB4-39BC-4704-62BA-7F00C6371A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57C004-5B1D-EA17-44AF-3ADAFF4ED12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49CF4A4-6184-E1FB-15A2-1334E24EB0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BE8D98B-1051-930F-12B7-E42A456D23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A476BCB-B7E1-211E-7BB1-9AA7925BE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04260A-8733-753E-0457-A4D0FFB0BAB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4DE0B2-AE75-7A90-A259-83BE0E5944B6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BB06F8-6C23-6749-9B20-21D9243C6632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F894FCF-1560-2A09-58D0-511A65D6A5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4315D36-1D5A-6EBD-5B67-99A2745195DB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3510304-82D7-5F06-7C89-2BA4B1B75AC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A2DF58-F20E-9EF9-E3EE-ED27F1872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4AC9266-8F66-4CD9-AD02-DADCA5F8175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09FA236-99FD-C66F-C9A7-52EE50ED89DF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802E24F-65BF-0798-DD84-9B250DB57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2B846C5F-ACFF-A01D-51CB-8A02DD08BE5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DE6D4E-5D78-AED5-1B59-B5E16E56C6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F31F02-DF3C-2E0C-F9C0-FBCFA3F3D93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F2E7F3B-1BB5-435A-D914-2F1B9BC2CAB2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F0A3553-4461-EC4F-A5F2-4C7FF3DC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618801F-BB73-1FB1-130F-81E3B336E07D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C024501-1F8C-A8AD-7391-4A487FFE1BFD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970FF34F-1165-BA39-E528-7D2B43B8E3A5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B43E50E-1DE1-822F-C2E0-46E6C6686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9789367D-D611-2BFD-E13A-526AB783325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67" name="그룹 3266">
            <a:extLst>
              <a:ext uri="{FF2B5EF4-FFF2-40B4-BE49-F238E27FC236}">
                <a16:creationId xmlns:a16="http://schemas.microsoft.com/office/drawing/2014/main" id="{0E71D410-47F9-1141-EF12-CF1266582D71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1037957" y="1908964"/>
            <a:chExt cx="10589933" cy="2796563"/>
          </a:xfrm>
        </p:grpSpPr>
        <p:sp>
          <p:nvSpPr>
            <p:cNvPr id="3354" name="직사각형 3353">
              <a:extLst>
                <a:ext uri="{FF2B5EF4-FFF2-40B4-BE49-F238E27FC236}">
                  <a16:creationId xmlns:a16="http://schemas.microsoft.com/office/drawing/2014/main" id="{0FB1969C-69D6-57DF-3C64-638E38E55EB5}"/>
                </a:ext>
              </a:extLst>
            </p:cNvPr>
            <p:cNvSpPr/>
            <p:nvPr/>
          </p:nvSpPr>
          <p:spPr>
            <a:xfrm>
              <a:off x="1037957" y="2051510"/>
              <a:ext cx="10589933" cy="2654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55" name="그룹 3354">
              <a:extLst>
                <a:ext uri="{FF2B5EF4-FFF2-40B4-BE49-F238E27FC236}">
                  <a16:creationId xmlns:a16="http://schemas.microsoft.com/office/drawing/2014/main" id="{20D9D673-4DD4-97CB-152E-9D42B08A3BF2}"/>
                </a:ext>
              </a:extLst>
            </p:cNvPr>
            <p:cNvGrpSpPr/>
            <p:nvPr/>
          </p:nvGrpSpPr>
          <p:grpSpPr>
            <a:xfrm>
              <a:off x="1160222" y="1908964"/>
              <a:ext cx="1058400" cy="246221"/>
              <a:chOff x="728379" y="1010408"/>
              <a:chExt cx="1058400" cy="259681"/>
            </a:xfrm>
          </p:grpSpPr>
          <p:sp>
            <p:nvSpPr>
              <p:cNvPr id="3356" name="직사각형 3355">
                <a:extLst>
                  <a:ext uri="{FF2B5EF4-FFF2-40B4-BE49-F238E27FC236}">
                    <a16:creationId xmlns:a16="http://schemas.microsoft.com/office/drawing/2014/main" id="{ED7E89F0-7735-2524-D16A-200367BA868B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058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7" name="TextBox 3356">
                <a:extLst>
                  <a:ext uri="{FF2B5EF4-FFF2-40B4-BE49-F238E27FC236}">
                    <a16:creationId xmlns:a16="http://schemas.microsoft.com/office/drawing/2014/main" id="{55EF5DC8-2637-4F68-4CE4-E0A610970A8D}"/>
                  </a:ext>
                </a:extLst>
              </p:cNvPr>
              <p:cNvSpPr txBox="1"/>
              <p:nvPr/>
            </p:nvSpPr>
            <p:spPr>
              <a:xfrm>
                <a:off x="801172" y="1010408"/>
                <a:ext cx="915635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소요 시간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269" name="그룹 3268">
            <a:extLst>
              <a:ext uri="{FF2B5EF4-FFF2-40B4-BE49-F238E27FC236}">
                <a16:creationId xmlns:a16="http://schemas.microsoft.com/office/drawing/2014/main" id="{6A15979D-DDF0-EFC0-41CB-2F54C4C3CF95}"/>
              </a:ext>
            </a:extLst>
          </p:cNvPr>
          <p:cNvGrpSpPr/>
          <p:nvPr/>
        </p:nvGrpSpPr>
        <p:grpSpPr>
          <a:xfrm>
            <a:off x="1011612" y="2035895"/>
            <a:ext cx="1777731" cy="502701"/>
            <a:chOff x="574591" y="986414"/>
            <a:chExt cx="1777731" cy="502701"/>
          </a:xfrm>
        </p:grpSpPr>
        <p:sp>
          <p:nvSpPr>
            <p:cNvPr id="3270" name="TextBox 3269">
              <a:extLst>
                <a:ext uri="{FF2B5EF4-FFF2-40B4-BE49-F238E27FC236}">
                  <a16:creationId xmlns:a16="http://schemas.microsoft.com/office/drawing/2014/main" id="{6F9C1D0F-15DB-0D2E-3C53-DD2A53F116C7}"/>
                </a:ext>
              </a:extLst>
            </p:cNvPr>
            <p:cNvSpPr txBox="1"/>
            <p:nvPr/>
          </p:nvSpPr>
          <p:spPr>
            <a:xfrm>
              <a:off x="574591" y="986414"/>
              <a:ext cx="87844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271" name="TextBox 3270">
              <a:extLst>
                <a:ext uri="{FF2B5EF4-FFF2-40B4-BE49-F238E27FC236}">
                  <a16:creationId xmlns:a16="http://schemas.microsoft.com/office/drawing/2014/main" id="{A55C9DDB-12C2-481A-040D-29E53B1B52AF}"/>
                </a:ext>
              </a:extLst>
            </p:cNvPr>
            <p:cNvSpPr txBox="1"/>
            <p:nvPr/>
          </p:nvSpPr>
          <p:spPr>
            <a:xfrm>
              <a:off x="574591" y="1162399"/>
              <a:ext cx="177773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총 소요 시간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  <p:sp>
          <p:nvSpPr>
            <p:cNvPr id="3272" name="TextBox 3271">
              <a:extLst>
                <a:ext uri="{FF2B5EF4-FFF2-40B4-BE49-F238E27FC236}">
                  <a16:creationId xmlns:a16="http://schemas.microsoft.com/office/drawing/2014/main" id="{EA3A7067-48B6-0661-77CF-2C895E86BED6}"/>
                </a:ext>
              </a:extLst>
            </p:cNvPr>
            <p:cNvSpPr txBox="1"/>
            <p:nvPr/>
          </p:nvSpPr>
          <p:spPr>
            <a:xfrm>
              <a:off x="769797" y="1350616"/>
              <a:ext cx="1473160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시전 시간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1CCDCD9E-C2B6-040B-2F05-2F2E848CDC64}"/>
              </a:ext>
            </a:extLst>
          </p:cNvPr>
          <p:cNvGrpSpPr/>
          <p:nvPr/>
        </p:nvGrpSpPr>
        <p:grpSpPr>
          <a:xfrm>
            <a:off x="1011612" y="2781900"/>
            <a:ext cx="8704863" cy="195814"/>
            <a:chOff x="726820" y="1624006"/>
            <a:chExt cx="8704863" cy="195814"/>
          </a:xfrm>
        </p:grpSpPr>
        <p:grpSp>
          <p:nvGrpSpPr>
            <p:cNvPr id="3339" name="그룹 3338">
              <a:extLst>
                <a:ext uri="{FF2B5EF4-FFF2-40B4-BE49-F238E27FC236}">
                  <a16:creationId xmlns:a16="http://schemas.microsoft.com/office/drawing/2014/main" id="{6550F22B-313B-1EE9-B457-E030F19CEBF6}"/>
                </a:ext>
              </a:extLst>
            </p:cNvPr>
            <p:cNvGrpSpPr/>
            <p:nvPr/>
          </p:nvGrpSpPr>
          <p:grpSpPr>
            <a:xfrm>
              <a:off x="1510165" y="1631913"/>
              <a:ext cx="7921518" cy="180000"/>
              <a:chOff x="1444730" y="1512724"/>
              <a:chExt cx="7921518" cy="180000"/>
            </a:xfrm>
          </p:grpSpPr>
          <p:sp>
            <p:nvSpPr>
              <p:cNvPr id="3341" name="직사각형 3340">
                <a:extLst>
                  <a:ext uri="{FF2B5EF4-FFF2-40B4-BE49-F238E27FC236}">
                    <a16:creationId xmlns:a16="http://schemas.microsoft.com/office/drawing/2014/main" id="{29BA746E-83AF-AEF1-2A88-02CF7E297416}"/>
                  </a:ext>
                </a:extLst>
              </p:cNvPr>
              <p:cNvSpPr/>
              <p:nvPr/>
            </p:nvSpPr>
            <p:spPr>
              <a:xfrm>
                <a:off x="14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0~15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2" name="직사각형 3341">
                <a:extLst>
                  <a:ext uri="{FF2B5EF4-FFF2-40B4-BE49-F238E27FC236}">
                    <a16:creationId xmlns:a16="http://schemas.microsoft.com/office/drawing/2014/main" id="{1FF721F5-51BD-FBC5-61E2-68F35CFD6C6C}"/>
                  </a:ext>
                </a:extLst>
              </p:cNvPr>
              <p:cNvSpPr/>
              <p:nvPr/>
            </p:nvSpPr>
            <p:spPr>
              <a:xfrm>
                <a:off x="21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15~30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3" name="직사각형 3342">
                <a:extLst>
                  <a:ext uri="{FF2B5EF4-FFF2-40B4-BE49-F238E27FC236}">
                    <a16:creationId xmlns:a16="http://schemas.microsoft.com/office/drawing/2014/main" id="{BFDAE7B5-5B37-8CD0-7ABE-67700DE3770A}"/>
                  </a:ext>
                </a:extLst>
              </p:cNvPr>
              <p:cNvSpPr/>
              <p:nvPr/>
            </p:nvSpPr>
            <p:spPr>
              <a:xfrm>
                <a:off x="28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30~45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4" name="직사각형 3343">
                <a:extLst>
                  <a:ext uri="{FF2B5EF4-FFF2-40B4-BE49-F238E27FC236}">
                    <a16:creationId xmlns:a16="http://schemas.microsoft.com/office/drawing/2014/main" id="{80BAA1D8-F3E2-E524-3BEB-422070276CBB}"/>
                  </a:ext>
                </a:extLst>
              </p:cNvPr>
              <p:cNvSpPr/>
              <p:nvPr/>
            </p:nvSpPr>
            <p:spPr>
              <a:xfrm>
                <a:off x="36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45~60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5" name="직사각형 3344">
                <a:extLst>
                  <a:ext uri="{FF2B5EF4-FFF2-40B4-BE49-F238E27FC236}">
                    <a16:creationId xmlns:a16="http://schemas.microsoft.com/office/drawing/2014/main" id="{5D97CA31-7100-55D2-44E7-33177E0894EA}"/>
                  </a:ext>
                </a:extLst>
              </p:cNvPr>
              <p:cNvSpPr/>
              <p:nvPr/>
            </p:nvSpPr>
            <p:spPr>
              <a:xfrm>
                <a:off x="43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60~75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6" name="직사각형 3345">
                <a:extLst>
                  <a:ext uri="{FF2B5EF4-FFF2-40B4-BE49-F238E27FC236}">
                    <a16:creationId xmlns:a16="http://schemas.microsoft.com/office/drawing/2014/main" id="{BD95BE3F-438F-CE17-19AE-BCB40E342FCD}"/>
                  </a:ext>
                </a:extLst>
              </p:cNvPr>
              <p:cNvSpPr/>
              <p:nvPr/>
            </p:nvSpPr>
            <p:spPr>
              <a:xfrm>
                <a:off x="50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75~90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7" name="직사각형 3346">
                <a:extLst>
                  <a:ext uri="{FF2B5EF4-FFF2-40B4-BE49-F238E27FC236}">
                    <a16:creationId xmlns:a16="http://schemas.microsoft.com/office/drawing/2014/main" id="{2D800E31-6DDE-104F-9BCD-0AA65216F83C}"/>
                  </a:ext>
                </a:extLst>
              </p:cNvPr>
              <p:cNvSpPr/>
              <p:nvPr/>
            </p:nvSpPr>
            <p:spPr>
              <a:xfrm>
                <a:off x="57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90~105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8" name="직사각형 3347">
                <a:extLst>
                  <a:ext uri="{FF2B5EF4-FFF2-40B4-BE49-F238E27FC236}">
                    <a16:creationId xmlns:a16="http://schemas.microsoft.com/office/drawing/2014/main" id="{D1E8AF8D-B177-A1F6-01C4-12D66DB1E4AD}"/>
                  </a:ext>
                </a:extLst>
              </p:cNvPr>
              <p:cNvSpPr/>
              <p:nvPr/>
            </p:nvSpPr>
            <p:spPr>
              <a:xfrm>
                <a:off x="64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105~120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9" name="직사각형 3348">
                <a:extLst>
                  <a:ext uri="{FF2B5EF4-FFF2-40B4-BE49-F238E27FC236}">
                    <a16:creationId xmlns:a16="http://schemas.microsoft.com/office/drawing/2014/main" id="{C6E29FDF-C5CE-81F5-484B-E822669CF859}"/>
                  </a:ext>
                </a:extLst>
              </p:cNvPr>
              <p:cNvSpPr/>
              <p:nvPr/>
            </p:nvSpPr>
            <p:spPr>
              <a:xfrm>
                <a:off x="72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120~135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0" name="직사각형 3349">
                <a:extLst>
                  <a:ext uri="{FF2B5EF4-FFF2-40B4-BE49-F238E27FC236}">
                    <a16:creationId xmlns:a16="http://schemas.microsoft.com/office/drawing/2014/main" id="{09284539-14A5-F53E-87E4-3DEB51228508}"/>
                  </a:ext>
                </a:extLst>
              </p:cNvPr>
              <p:cNvSpPr/>
              <p:nvPr/>
            </p:nvSpPr>
            <p:spPr>
              <a:xfrm>
                <a:off x="79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135~150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10173C6-FD31-850A-C79F-EC489B7A0212}"/>
                  </a:ext>
                </a:extLst>
              </p:cNvPr>
              <p:cNvSpPr/>
              <p:nvPr/>
            </p:nvSpPr>
            <p:spPr>
              <a:xfrm>
                <a:off x="8646248" y="1512724"/>
                <a:ext cx="720000" cy="180000"/>
              </a:xfrm>
              <a:prstGeom prst="rect">
                <a:avLst/>
              </a:prstGeom>
              <a:solidFill>
                <a:srgbClr val="595959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40" name="TextBox 3339">
              <a:extLst>
                <a:ext uri="{FF2B5EF4-FFF2-40B4-BE49-F238E27FC236}">
                  <a16:creationId xmlns:a16="http://schemas.microsoft.com/office/drawing/2014/main" id="{F5D9F955-1413-C3BE-511B-C83FD9227062}"/>
                </a:ext>
              </a:extLst>
            </p:cNvPr>
            <p:cNvSpPr txBox="1"/>
            <p:nvPr/>
          </p:nvSpPr>
          <p:spPr>
            <a:xfrm>
              <a:off x="726820" y="1624006"/>
              <a:ext cx="692548" cy="1958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행동 가능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4" name="그룹 3273">
            <a:extLst>
              <a:ext uri="{FF2B5EF4-FFF2-40B4-BE49-F238E27FC236}">
                <a16:creationId xmlns:a16="http://schemas.microsoft.com/office/drawing/2014/main" id="{A17BE8D2-829A-B283-FBD2-4D03B24C2A64}"/>
              </a:ext>
            </a:extLst>
          </p:cNvPr>
          <p:cNvGrpSpPr/>
          <p:nvPr/>
        </p:nvGrpSpPr>
        <p:grpSpPr>
          <a:xfrm>
            <a:off x="1011612" y="3374130"/>
            <a:ext cx="7983345" cy="195814"/>
            <a:chOff x="726820" y="2123595"/>
            <a:chExt cx="7983345" cy="195814"/>
          </a:xfrm>
        </p:grpSpPr>
        <p:grpSp>
          <p:nvGrpSpPr>
            <p:cNvPr id="3315" name="그룹 3314">
              <a:extLst>
                <a:ext uri="{FF2B5EF4-FFF2-40B4-BE49-F238E27FC236}">
                  <a16:creationId xmlns:a16="http://schemas.microsoft.com/office/drawing/2014/main" id="{449A3A64-BE90-B7C1-16D1-21D966381292}"/>
                </a:ext>
              </a:extLst>
            </p:cNvPr>
            <p:cNvGrpSpPr/>
            <p:nvPr/>
          </p:nvGrpSpPr>
          <p:grpSpPr>
            <a:xfrm>
              <a:off x="1510165" y="2131502"/>
              <a:ext cx="7200000" cy="180000"/>
              <a:chOff x="1416000" y="2366521"/>
              <a:chExt cx="7200000" cy="180000"/>
            </a:xfrm>
          </p:grpSpPr>
          <p:sp>
            <p:nvSpPr>
              <p:cNvPr id="3317" name="직사각형 3316">
                <a:extLst>
                  <a:ext uri="{FF2B5EF4-FFF2-40B4-BE49-F238E27FC236}">
                    <a16:creationId xmlns:a16="http://schemas.microsoft.com/office/drawing/2014/main" id="{6CCC1DD7-B590-21CF-53D7-FD836E874E5E}"/>
                  </a:ext>
                </a:extLst>
              </p:cNvPr>
              <p:cNvSpPr/>
              <p:nvPr/>
            </p:nvSpPr>
            <p:spPr>
              <a:xfrm>
                <a:off x="141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8" name="직사각형 3317">
                <a:extLst>
                  <a:ext uri="{FF2B5EF4-FFF2-40B4-BE49-F238E27FC236}">
                    <a16:creationId xmlns:a16="http://schemas.microsoft.com/office/drawing/2014/main" id="{2E9A3130-FF99-96DF-6B0B-C2B9753647F9}"/>
                  </a:ext>
                </a:extLst>
              </p:cNvPr>
              <p:cNvSpPr/>
              <p:nvPr/>
            </p:nvSpPr>
            <p:spPr>
              <a:xfrm>
                <a:off x="213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9" name="직사각형 3318">
                <a:extLst>
                  <a:ext uri="{FF2B5EF4-FFF2-40B4-BE49-F238E27FC236}">
                    <a16:creationId xmlns:a16="http://schemas.microsoft.com/office/drawing/2014/main" id="{E7A03A4A-E876-37D8-8202-B6B9174CFDF9}"/>
                  </a:ext>
                </a:extLst>
              </p:cNvPr>
              <p:cNvSpPr/>
              <p:nvPr/>
            </p:nvSpPr>
            <p:spPr>
              <a:xfrm>
                <a:off x="285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20" name="직사각형 3319">
                <a:extLst>
                  <a:ext uri="{FF2B5EF4-FFF2-40B4-BE49-F238E27FC236}">
                    <a16:creationId xmlns:a16="http://schemas.microsoft.com/office/drawing/2014/main" id="{E990933A-8D0F-3BB2-5D10-68D792DC5ED4}"/>
                  </a:ext>
                </a:extLst>
              </p:cNvPr>
              <p:cNvSpPr/>
              <p:nvPr/>
            </p:nvSpPr>
            <p:spPr>
              <a:xfrm>
                <a:off x="357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0" name="직사각형 3329">
                <a:extLst>
                  <a:ext uri="{FF2B5EF4-FFF2-40B4-BE49-F238E27FC236}">
                    <a16:creationId xmlns:a16="http://schemas.microsoft.com/office/drawing/2014/main" id="{B91BDDEE-21D8-A311-BEAC-0667DFBD6746}"/>
                  </a:ext>
                </a:extLst>
              </p:cNvPr>
              <p:cNvSpPr/>
              <p:nvPr/>
            </p:nvSpPr>
            <p:spPr>
              <a:xfrm>
                <a:off x="42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2" name="직사각형 3331">
                <a:extLst>
                  <a:ext uri="{FF2B5EF4-FFF2-40B4-BE49-F238E27FC236}">
                    <a16:creationId xmlns:a16="http://schemas.microsoft.com/office/drawing/2014/main" id="{4CB1B441-9CFE-F156-E04D-60776AFA06CF}"/>
                  </a:ext>
                </a:extLst>
              </p:cNvPr>
              <p:cNvSpPr/>
              <p:nvPr/>
            </p:nvSpPr>
            <p:spPr>
              <a:xfrm>
                <a:off x="501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3" name="직사각형 3332">
                <a:extLst>
                  <a:ext uri="{FF2B5EF4-FFF2-40B4-BE49-F238E27FC236}">
                    <a16:creationId xmlns:a16="http://schemas.microsoft.com/office/drawing/2014/main" id="{E05FC9CC-A0A2-8862-31F4-3AA7A4D3484D}"/>
                  </a:ext>
                </a:extLst>
              </p:cNvPr>
              <p:cNvSpPr/>
              <p:nvPr/>
            </p:nvSpPr>
            <p:spPr>
              <a:xfrm>
                <a:off x="573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5" name="직사각형 3334">
                <a:extLst>
                  <a:ext uri="{FF2B5EF4-FFF2-40B4-BE49-F238E27FC236}">
                    <a16:creationId xmlns:a16="http://schemas.microsoft.com/office/drawing/2014/main" id="{BDB9C7A3-0EA1-C448-78AB-EC8FC8C08FB1}"/>
                  </a:ext>
                </a:extLst>
              </p:cNvPr>
              <p:cNvSpPr/>
              <p:nvPr/>
            </p:nvSpPr>
            <p:spPr>
              <a:xfrm>
                <a:off x="78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8" name="직사각형 3357">
                <a:extLst>
                  <a:ext uri="{FF2B5EF4-FFF2-40B4-BE49-F238E27FC236}">
                    <a16:creationId xmlns:a16="http://schemas.microsoft.com/office/drawing/2014/main" id="{12E3C98F-D033-CB48-4A51-9BC3B21AA8A9}"/>
                  </a:ext>
                </a:extLst>
              </p:cNvPr>
              <p:cNvSpPr/>
              <p:nvPr/>
            </p:nvSpPr>
            <p:spPr>
              <a:xfrm>
                <a:off x="6454434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67" name="직사각형 3366">
                <a:extLst>
                  <a:ext uri="{FF2B5EF4-FFF2-40B4-BE49-F238E27FC236}">
                    <a16:creationId xmlns:a16="http://schemas.microsoft.com/office/drawing/2014/main" id="{5D2EA7F9-B671-2435-1E42-9B85443B0B9A}"/>
                  </a:ext>
                </a:extLst>
              </p:cNvPr>
              <p:cNvSpPr/>
              <p:nvPr/>
            </p:nvSpPr>
            <p:spPr>
              <a:xfrm>
                <a:off x="7174434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16" name="TextBox 3315">
              <a:extLst>
                <a:ext uri="{FF2B5EF4-FFF2-40B4-BE49-F238E27FC236}">
                  <a16:creationId xmlns:a16="http://schemas.microsoft.com/office/drawing/2014/main" id="{EEEC58A8-A555-F271-1642-1284207F9ED7}"/>
                </a:ext>
              </a:extLst>
            </p:cNvPr>
            <p:cNvSpPr txBox="1"/>
            <p:nvPr/>
          </p:nvSpPr>
          <p:spPr>
            <a:xfrm>
              <a:off x="726820" y="2123595"/>
              <a:ext cx="691200" cy="19581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타격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5" name="그룹 3274">
            <a:extLst>
              <a:ext uri="{FF2B5EF4-FFF2-40B4-BE49-F238E27FC236}">
                <a16:creationId xmlns:a16="http://schemas.microsoft.com/office/drawing/2014/main" id="{0CCB280F-CF53-8631-4F18-DD50B5F513AC}"/>
              </a:ext>
            </a:extLst>
          </p:cNvPr>
          <p:cNvGrpSpPr/>
          <p:nvPr/>
        </p:nvGrpSpPr>
        <p:grpSpPr>
          <a:xfrm>
            <a:off x="1011612" y="3617052"/>
            <a:ext cx="7983345" cy="195814"/>
            <a:chOff x="726820" y="2377417"/>
            <a:chExt cx="7983345" cy="195814"/>
          </a:xfrm>
        </p:grpSpPr>
        <p:sp>
          <p:nvSpPr>
            <p:cNvPr id="3311" name="직사각형 3310">
              <a:extLst>
                <a:ext uri="{FF2B5EF4-FFF2-40B4-BE49-F238E27FC236}">
                  <a16:creationId xmlns:a16="http://schemas.microsoft.com/office/drawing/2014/main" id="{F4FEA2EC-0C49-1E9D-37AD-CEAB3BD73F83}"/>
                </a:ext>
              </a:extLst>
            </p:cNvPr>
            <p:cNvSpPr/>
            <p:nvPr/>
          </p:nvSpPr>
          <p:spPr>
            <a:xfrm>
              <a:off x="1510165" y="2385324"/>
              <a:ext cx="7200000" cy="18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10" name="TextBox 3309">
              <a:extLst>
                <a:ext uri="{FF2B5EF4-FFF2-40B4-BE49-F238E27FC236}">
                  <a16:creationId xmlns:a16="http://schemas.microsoft.com/office/drawing/2014/main" id="{A0FEB2C8-3E78-1E2D-2120-F5A200624923}"/>
                </a:ext>
              </a:extLst>
            </p:cNvPr>
            <p:cNvSpPr txBox="1"/>
            <p:nvPr/>
          </p:nvSpPr>
          <p:spPr>
            <a:xfrm>
              <a:off x="726820" y="2377417"/>
              <a:ext cx="692548" cy="19581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피격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386" name="그룹 3385">
            <a:extLst>
              <a:ext uri="{FF2B5EF4-FFF2-40B4-BE49-F238E27FC236}">
                <a16:creationId xmlns:a16="http://schemas.microsoft.com/office/drawing/2014/main" id="{F646F94F-A23C-C2FA-0534-E47CC242FCFB}"/>
              </a:ext>
            </a:extLst>
          </p:cNvPr>
          <p:cNvGrpSpPr/>
          <p:nvPr/>
        </p:nvGrpSpPr>
        <p:grpSpPr>
          <a:xfrm>
            <a:off x="1011612" y="3859973"/>
            <a:ext cx="7983345" cy="195814"/>
            <a:chOff x="1011612" y="3106698"/>
            <a:chExt cx="7983345" cy="195814"/>
          </a:xfrm>
        </p:grpSpPr>
        <p:sp>
          <p:nvSpPr>
            <p:cNvPr id="3305" name="직사각형 3304">
              <a:extLst>
                <a:ext uri="{FF2B5EF4-FFF2-40B4-BE49-F238E27FC236}">
                  <a16:creationId xmlns:a16="http://schemas.microsoft.com/office/drawing/2014/main" id="{1DC2AB00-2947-C592-D84D-32981F4EA45E}"/>
                </a:ext>
              </a:extLst>
            </p:cNvPr>
            <p:cNvSpPr/>
            <p:nvPr/>
          </p:nvSpPr>
          <p:spPr>
            <a:xfrm>
              <a:off x="1794957" y="3114605"/>
              <a:ext cx="7200000" cy="180000"/>
            </a:xfrm>
            <a:prstGeom prst="rect">
              <a:avLst/>
            </a:prstGeom>
            <a:solidFill>
              <a:schemeClr val="accent3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03" name="TextBox 3302">
              <a:extLst>
                <a:ext uri="{FF2B5EF4-FFF2-40B4-BE49-F238E27FC236}">
                  <a16:creationId xmlns:a16="http://schemas.microsoft.com/office/drawing/2014/main" id="{70F74D40-7221-36DE-5A94-E9B6CCC3FF84}"/>
                </a:ext>
              </a:extLst>
            </p:cNvPr>
            <p:cNvSpPr txBox="1"/>
            <p:nvPr/>
          </p:nvSpPr>
          <p:spPr>
            <a:xfrm>
              <a:off x="1011612" y="3106698"/>
              <a:ext cx="692548" cy="19581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상태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93" name="그룹 3292">
            <a:extLst>
              <a:ext uri="{FF2B5EF4-FFF2-40B4-BE49-F238E27FC236}">
                <a16:creationId xmlns:a16="http://schemas.microsoft.com/office/drawing/2014/main" id="{3E2CE592-0506-AD03-A581-EEFA3C8DDE89}"/>
              </a:ext>
            </a:extLst>
          </p:cNvPr>
          <p:cNvGrpSpPr/>
          <p:nvPr/>
        </p:nvGrpSpPr>
        <p:grpSpPr>
          <a:xfrm>
            <a:off x="1011612" y="3131208"/>
            <a:ext cx="7977081" cy="195814"/>
            <a:chOff x="726820" y="1870204"/>
            <a:chExt cx="7977081" cy="195814"/>
          </a:xfrm>
        </p:grpSpPr>
        <p:sp>
          <p:nvSpPr>
            <p:cNvPr id="3296" name="직사각형 3295">
              <a:extLst>
                <a:ext uri="{FF2B5EF4-FFF2-40B4-BE49-F238E27FC236}">
                  <a16:creationId xmlns:a16="http://schemas.microsoft.com/office/drawing/2014/main" id="{5C794BC6-E794-2144-C639-5B11855F695B}"/>
                </a:ext>
              </a:extLst>
            </p:cNvPr>
            <p:cNvSpPr/>
            <p:nvPr/>
          </p:nvSpPr>
          <p:spPr>
            <a:xfrm>
              <a:off x="1508599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295" name="TextBox 3294">
              <a:extLst>
                <a:ext uri="{FF2B5EF4-FFF2-40B4-BE49-F238E27FC236}">
                  <a16:creationId xmlns:a16="http://schemas.microsoft.com/office/drawing/2014/main" id="{8713C0BD-BF5A-0901-D901-3E69557E7F4B}"/>
                </a:ext>
              </a:extLst>
            </p:cNvPr>
            <p:cNvSpPr txBox="1"/>
            <p:nvPr/>
          </p:nvSpPr>
          <p:spPr>
            <a:xfrm>
              <a:off x="726820" y="1870204"/>
              <a:ext cx="691200" cy="195814"/>
            </a:xfrm>
            <a:prstGeom prst="rect">
              <a:avLst/>
            </a:prstGeom>
            <a:solidFill>
              <a:srgbClr val="F2D57E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모션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68" name="직사각형 3367">
              <a:extLst>
                <a:ext uri="{FF2B5EF4-FFF2-40B4-BE49-F238E27FC236}">
                  <a16:creationId xmlns:a16="http://schemas.microsoft.com/office/drawing/2014/main" id="{B852FA01-5CF9-9AFB-D534-3C448539D96B}"/>
                </a:ext>
              </a:extLst>
            </p:cNvPr>
            <p:cNvSpPr/>
            <p:nvPr/>
          </p:nvSpPr>
          <p:spPr>
            <a:xfrm>
              <a:off x="223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69" name="직사각형 3368">
              <a:extLst>
                <a:ext uri="{FF2B5EF4-FFF2-40B4-BE49-F238E27FC236}">
                  <a16:creationId xmlns:a16="http://schemas.microsoft.com/office/drawing/2014/main" id="{ADE17F5E-7D1F-EC31-D3BF-01DED304621C}"/>
                </a:ext>
              </a:extLst>
            </p:cNvPr>
            <p:cNvSpPr/>
            <p:nvPr/>
          </p:nvSpPr>
          <p:spPr>
            <a:xfrm>
              <a:off x="4390165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71" name="직사각형 3370">
              <a:extLst>
                <a:ext uri="{FF2B5EF4-FFF2-40B4-BE49-F238E27FC236}">
                  <a16:creationId xmlns:a16="http://schemas.microsoft.com/office/drawing/2014/main" id="{584F70E1-B16D-BD24-46C4-D76CCF693852}"/>
                </a:ext>
              </a:extLst>
            </p:cNvPr>
            <p:cNvSpPr/>
            <p:nvPr/>
          </p:nvSpPr>
          <p:spPr>
            <a:xfrm>
              <a:off x="7263901" y="1878111"/>
              <a:ext cx="144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3-1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6E2E34-9907-03E7-20E2-51617497A291}"/>
                </a:ext>
              </a:extLst>
            </p:cNvPr>
            <p:cNvSpPr/>
            <p:nvPr/>
          </p:nvSpPr>
          <p:spPr>
            <a:xfrm>
              <a:off x="511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8B2DAF43-0749-BA25-8408-0D5DE79AACF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4" action="ppaction://hlinksldjump"/>
            <a:extLst>
              <a:ext uri="{FF2B5EF4-FFF2-40B4-BE49-F238E27FC236}">
                <a16:creationId xmlns:a16="http://schemas.microsoft.com/office/drawing/2014/main" id="{6F6E78A4-5B80-0769-8BED-1D492AC2B76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5" action="ppaction://hlinksldjump"/>
            <a:extLst>
              <a:ext uri="{FF2B5EF4-FFF2-40B4-BE49-F238E27FC236}">
                <a16:creationId xmlns:a16="http://schemas.microsoft.com/office/drawing/2014/main" id="{5B6EE2C6-AEA5-4467-A91A-A46B319E22A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8F13A83E-7F2B-A355-6709-6B0DD7F6375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E6D4BC32-EBE9-073D-53D7-C43934E1161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BCE21363-53AE-49BF-7346-7698931389F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7696EB1A-EF37-71E1-ADD7-41B24E41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요 시간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5CA06-14B9-058F-3231-42F82CC16BBB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9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직사각형 7">
            <a:hlinkClick r:id="rId14" action="ppaction://hlinksldjump"/>
            <a:extLst>
              <a:ext uri="{FF2B5EF4-FFF2-40B4-BE49-F238E27FC236}">
                <a16:creationId xmlns:a16="http://schemas.microsoft.com/office/drawing/2014/main" id="{50835768-3835-EF5F-C67A-AD976EC98891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5" action="ppaction://hlinksldjump"/>
            <a:extLst>
              <a:ext uri="{FF2B5EF4-FFF2-40B4-BE49-F238E27FC236}">
                <a16:creationId xmlns:a16="http://schemas.microsoft.com/office/drawing/2014/main" id="{B271C58D-2480-F3F9-14F6-777088DBEA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hlinkClick r:id="rId16" action="ppaction://hlinksldjump"/>
            <a:extLst>
              <a:ext uri="{FF2B5EF4-FFF2-40B4-BE49-F238E27FC236}">
                <a16:creationId xmlns:a16="http://schemas.microsoft.com/office/drawing/2014/main" id="{480233A5-1C0F-A136-2237-87351901B48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sldjump"/>
            <a:extLst>
              <a:ext uri="{FF2B5EF4-FFF2-40B4-BE49-F238E27FC236}">
                <a16:creationId xmlns:a16="http://schemas.microsoft.com/office/drawing/2014/main" id="{01BD2877-9D55-EFE9-07A8-FB42491AD54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sldjump"/>
            <a:extLst>
              <a:ext uri="{FF2B5EF4-FFF2-40B4-BE49-F238E27FC236}">
                <a16:creationId xmlns:a16="http://schemas.microsoft.com/office/drawing/2014/main" id="{3EA283EA-7C07-4771-435D-924CDFD7F3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19" action="ppaction://hlinksldjump"/>
            <a:extLst>
              <a:ext uri="{FF2B5EF4-FFF2-40B4-BE49-F238E27FC236}">
                <a16:creationId xmlns:a16="http://schemas.microsoft.com/office/drawing/2014/main" id="{EE848B74-69D3-E2AC-BFD7-AEAA5E26A90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421E377F-D176-EDD5-137E-FABD0601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(1)</a:t>
            </a:r>
            <a:r>
              <a:rPr lang="ko-KR" altLang="en-US" baseline="0" dirty="0"/>
              <a:t>기획의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BB6C-C2B5-BC1E-FB35-90272331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59485E-1D9F-7834-92D3-8937EE326E5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9A362E4-0275-B405-3483-221AFD92A6D3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A85BDD-5EA5-8FDE-5035-FC4BD92E51C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8671A2-4905-F6A8-A089-1F8ADF1F8F3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7F22291-E606-55DB-BD04-A8ADA80F8E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87F4D6-0EF5-AB18-9BA9-CB1A5DEC86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1D54CB2-78B9-C25C-3B91-8C0B7EFBFC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320224-F0CC-6F82-C7DC-187CE591438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53A418-FAD4-37B1-A32F-33DFE86DA59E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AC0D3-0E35-1220-2115-E31D98384F4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8F40694-E894-35C4-A42C-EA2C9418F11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F383C00-A835-225D-DBF0-EFEB99CB4A3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F97553-9257-5264-189D-77F467DA6DE9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8C8D769-6957-787A-4F47-8D514AFFA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69CD5C5-99FE-4F24-780D-2CFF53ACD3E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D9E6C25-EF97-613C-FB82-DEFD84E31DE9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04C59CF9-8FCD-A70C-62AE-C46567DFE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97E1229C-730F-55E7-6302-D9AA95721296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4B0570-F851-4435-4910-38B291F595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111F24-8E3E-0EBF-BD38-76AFCAA71E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7A82CC5-5B0D-D39E-1409-DB5766C9D4F1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0FB597E-EBFC-CA09-BDEB-E1D875F2D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BE4E543-2B7D-4B32-F82C-BF1E23760A9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7FB0B14-8757-D626-A69C-8F14FEA68764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5DFECC8-1684-E3EC-47CC-079A7689D4A6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517D411-AF56-B506-11EE-1A24DD0A3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715861C-33D1-2E39-D539-96B6AC09C32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A8F38720-A9D1-DBF4-A4F9-F6F0E2A92780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85C69EDE-D344-1DC0-8975-8DDE9C74139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75DF8AB-FBE4-5E19-DE8E-6062D308FCF7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9C690A0F-4D5D-3D32-A3A7-E8314A49C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377757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심판의 봉화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고대의 거대하고 강력한 영혼이 강림하여 큰 피해를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캐릭터가 제등을 열고 제등 안으로 들어갑니다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 주변에 거인의 영혼들이 강림합니다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강림한 영혼들은 제등을 향해 동시에 에너지를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준 후 사라집니다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D99499D-A1EA-89AE-9715-4344342812A9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C25DDC-E9DF-502B-4251-6AC4DDB6F8CB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5B6BBA6-3BBA-76EE-5C90-ED2CBF3940C1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3CD4B73-D3BA-A716-E815-DFFCE6E64A6E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5AF103-D4AD-55DD-9F99-8CE4F508ECA9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D3EF20-5409-99A4-7029-81D01CB8780A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2BC71F8-8FD6-4E84-9794-5ACC0CB76C61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297687E-2E99-980C-34F1-4C8F585C2157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38015A6-A87E-02CA-A11E-410D58BD04E2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9D75006-97F8-F009-D3B8-BA334BAC5F0B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0293AC33-5215-7ACD-0DAF-29EC82E3D948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06922A3-5183-1168-46D2-5A708733072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2BC24912-2BA1-1AB0-3732-B9C80BB91D2D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C176CEFC-79CC-5924-A4BA-0F9E09709ED0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F6BADD-715E-8D2A-98F1-EDFA208780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5726BDF-0AFE-004D-CC2F-794968D17A8A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450D4AE-42A3-BCA7-5F91-B6300B334A2E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77C8893-AAA2-6F19-EAE0-A3D46C8ADAFD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FA2C6E-D97E-4974-92CD-26CF385781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62CDC6C-C43B-7FE7-9A77-7D49573DDEEF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6845696-D6BD-4389-A2EB-8D7569FBE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95229-6AE0-49FF-4191-215D02B611E3}"/>
                    </a:ext>
                  </a:extLst>
                </p:cNvPr>
                <p:cNvSpPr txBox="1"/>
                <p:nvPr/>
              </p:nvSpPr>
              <p:spPr>
                <a:xfrm>
                  <a:off x="9470346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12m</a:t>
                  </a:r>
                </a:p>
              </p:txBody>
            </p:sp>
            <p:sp>
              <p:nvSpPr>
                <p:cNvPr id="31" name="원호 30">
                  <a:extLst>
                    <a:ext uri="{FF2B5EF4-FFF2-40B4-BE49-F238E27FC236}">
                      <a16:creationId xmlns:a16="http://schemas.microsoft.com/office/drawing/2014/main" id="{2BE195E3-C310-1052-FC74-55DFD7E8BBF9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F937476-A94D-D435-E144-485167D79C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4488BC87-E190-A1B7-FD31-F338B6CA8863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9894352F-F5D8-626A-5FAF-7D3165FE1F8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360DD2D1-1B5E-0A7B-E2CD-E37DD5C3213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6D1CA9ED-7B89-6B00-E050-E48DCCDFDCE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3A581AA3-99E7-9F48-9CC7-5B35510FDC1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C1D488FB-A750-6F17-6E13-62CE2F99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각성기 소</a:t>
            </a:r>
            <a:r>
              <a:rPr lang="ko-KR" altLang="en-US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B3BC4-1D8F-B31C-ED72-31B636D4203D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96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82FD-9606-DC15-4751-E8838B4B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09EA5DEC-B6EF-02D3-FACC-F4830C6FB9E7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707A6438-6DE7-56BE-7779-B9B5C58185DA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5" name="그룹 474">
              <a:extLst>
                <a:ext uri="{FF2B5EF4-FFF2-40B4-BE49-F238E27FC236}">
                  <a16:creationId xmlns:a16="http://schemas.microsoft.com/office/drawing/2014/main" id="{62D56520-2229-0065-28EB-9C54C332A9E6}"/>
                </a:ext>
              </a:extLst>
            </p:cNvPr>
            <p:cNvGrpSpPr/>
            <p:nvPr/>
          </p:nvGrpSpPr>
          <p:grpSpPr>
            <a:xfrm>
              <a:off x="441221" y="580669"/>
              <a:ext cx="3518212" cy="226800"/>
              <a:chOff x="441221" y="580669"/>
              <a:chExt cx="3518212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80172957-3CE9-8ED1-DC47-C6896A402989}"/>
                  </a:ext>
                </a:extLst>
              </p:cNvPr>
              <p:cNvSpPr/>
              <p:nvPr/>
            </p:nvSpPr>
            <p:spPr>
              <a:xfrm>
                <a:off x="441221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573490F-995D-32C7-5F88-B730597346B5}"/>
                  </a:ext>
                </a:extLst>
              </p:cNvPr>
              <p:cNvSpPr txBox="1"/>
              <p:nvPr/>
            </p:nvSpPr>
            <p:spPr>
              <a:xfrm>
                <a:off x="673744" y="580774"/>
                <a:ext cx="3285689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차 각성기의 연출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  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과 제등의 크기만 다릅니다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66229D2-6D80-DFCC-4ED0-3199C9E6B98F}"/>
                  </a:ext>
                </a:extLst>
              </p:cNvPr>
              <p:cNvSpPr txBox="1"/>
              <p:nvPr/>
            </p:nvSpPr>
            <p:spPr>
              <a:xfrm>
                <a:off x="443378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93FE7684-1815-4998-B970-E0CB2776499C}"/>
                  </a:ext>
                </a:extLst>
              </p:cNvPr>
              <p:cNvSpPr txBox="1"/>
              <p:nvPr/>
            </p:nvSpPr>
            <p:spPr>
              <a:xfrm>
                <a:off x="2661114" y="632514"/>
                <a:ext cx="122568" cy="123111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D66FB1D-1B69-00DD-A275-DA2E1BB27F8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93B939B-F484-3FA0-95E0-5219AA029EB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EBA4D85-ACF0-9A93-AA85-95C89FF5830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C631CE-22E6-731D-F176-7407BF0DA6A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0621CB1-0E26-8337-22C5-B82106709A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E8D235E-5608-395E-3C2D-F8C293B888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6F52DEE-60D8-C6EC-758F-2A28BCBD99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158852-9181-70C3-C16E-2541D1C27704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1BE9FB-0C9B-8761-1CBB-D76653289E3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C6CE68-10FB-4374-F392-E529A37247B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C052399-17AA-9B09-31CC-78ED7D4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CF39DA6-9543-7861-EA02-E6E478A355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DAC0389-5C47-E0F8-5E0A-74DBB26FDE7E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3BC06E2B-4EDA-5ABA-EC09-CFE7483A9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0678A9F-A045-979A-EFC6-F806B458AE5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E44785-3333-2248-4A5F-890FA40616A0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FD4DF60-9B0B-07C9-93E4-D4E8C46F2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F792AC8-0E7E-BAE2-533D-B6D5A89097B7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433696-561F-1DA1-5487-8415B84CCCA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8A82A8-2752-59DE-1D65-679A811E4C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9EBDD1FF-020F-7365-3A8D-B944FE669FA8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81230064-A95B-677D-4076-EBC6BD228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97E7EC9-BD12-8E17-D3C4-82506CA8E16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96ABC9E-B5DC-8ACD-7BBF-88BC0E1DEDE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76673039-117A-103F-01BB-8CC117242BA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B5204D1-00F2-F727-F579-0A19F4E0B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0AA92E43-D9F7-F5B0-8887-5FA598CDED7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065BAE-AA5E-710B-C276-DACCE616A305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C5924D7-D938-B88F-4FDA-046CD9B99129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E6CB615-447E-403D-ABCB-2BBFDD3832D5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60A427-6BC9-6514-98E6-7B3E2D877D7B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5376E8-36C9-8000-9A9E-1E61822D64FC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D2B2B0-8A80-546A-0D97-0F303C75C192}"/>
                </a:ext>
              </a:extLst>
            </p:cNvPr>
            <p:cNvSpPr txBox="1"/>
            <p:nvPr/>
          </p:nvSpPr>
          <p:spPr>
            <a:xfrm>
              <a:off x="819580" y="1101380"/>
              <a:ext cx="162978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22DF91-6630-CEA8-DEEA-917157C20F5C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BC1882-EFD9-063D-16F6-F9FCD2C4DE46}"/>
                </a:ext>
              </a:extLst>
            </p:cNvPr>
            <p:cNvSpPr txBox="1"/>
            <p:nvPr/>
          </p:nvSpPr>
          <p:spPr>
            <a:xfrm>
              <a:off x="819580" y="1332271"/>
              <a:ext cx="198886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C8C9F26-83E8-6859-23E4-74325BBD9179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7A6C62-6DF9-A83C-B936-56DC9D0A1765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CDB6A2D-8808-5F0A-A5D9-9280AD48CC7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A6DC5E-F1A0-CED7-1824-E9A5CF6992F6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58F943-3CDD-71F3-D1BE-A69522AE9446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2AB63AF3-7738-6CAD-499B-C2F4D2D13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B080F606-2638-DEDA-BDA5-AA90757345B0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9083E1-1ED6-ABFC-4705-745E50FCAC23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A6B3EEB2-AE38-957C-CAB4-82698148CB15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012FDD00-D819-5C98-1F9B-2797D1AB0847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57B5689B-8653-C003-8403-D5241BD14DE0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78BE59A2-179F-DCA2-24FF-4012B416CE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C1F6AA65-281C-57AA-0C87-9E0AF61AB092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C6649ADD-1E86-00F8-F33A-9B44D0007286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342B86D1-07C4-E19D-7F69-3C3E87AA4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AE29A9F2-D512-6C7B-26C1-B76BA15ADBEF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AE6FAD5-459D-B9A6-A582-19E5A34D6F42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65FBFC-D87E-2515-4C43-F2D79E2E3902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508F6A-C62F-4C98-4F28-77B26D97DC1C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E39F05A-62AD-7C3E-409D-EBFC6E9E6417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D5CF9F6-32E3-0FAB-498D-1009891FE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A315D67-AB22-AF17-B215-F44AD55C3687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86ADF2-E52D-C097-FF81-FE5DB1883A8E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A2CDC-196A-BD1A-E48C-5D8A7A4E6413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8B97CC3-DAEB-2B6C-B8FD-A0BEA5C709AE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495D7-C50A-E9AD-5E27-D0D8CAC6E085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66212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더욱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D637993-EF90-7052-797C-B9C77260D375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86E24FD-E111-20EA-E95E-F451B9CD6678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738A1AD-0F0D-7D0B-E731-B87B4D0ADB06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BB1CD24-D116-3FEA-5A60-78200B31E345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A48D24-6B1A-EF86-51E4-BEC88D82AD05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9CAE73B-371F-BDCD-C551-3C3C135B075D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E67F91A-4B3D-44E5-7B24-114BD465839F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4C06B1E-71EA-B9F4-7F04-94CBAD5A8378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26" name="그림 25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B2BF2D4B-9B3C-18F7-9255-F6936743A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290836"/>
                    <a:ext cx="136779" cy="374096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14B6E8C-04C1-F387-5DC5-1A2451038743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D7C45FF4-2571-E79B-A37C-7FE0CAB5ECE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E875148D-0C60-C366-C789-5F39FEB81D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52" name="Picture 2">
                        <a:extLst>
                          <a:ext uri="{FF2B5EF4-FFF2-40B4-BE49-F238E27FC236}">
                            <a16:creationId xmlns:a16="http://schemas.microsoft.com/office/drawing/2014/main" id="{DE3F8558-4E3B-EC79-3F0C-AA5D553FA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5DEC3379-D2FA-1FF3-1685-08FE71D83D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4AFA4E62-C6D1-7A7E-EB1E-B89CB5D32D5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DFB863A7-7CDB-A094-336E-105E4251C6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40" name="Picture 2">
                        <a:extLst>
                          <a:ext uri="{FF2B5EF4-FFF2-40B4-BE49-F238E27FC236}">
                            <a16:creationId xmlns:a16="http://schemas.microsoft.com/office/drawing/2014/main" id="{131F20B1-6B2B-7FBA-CFD6-DAE505A74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C15BB43-4D35-8247-97B9-BE847897AB5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6" name="Picture 6">
                      <a:extLst>
                        <a:ext uri="{FF2B5EF4-FFF2-40B4-BE49-F238E27FC236}">
                          <a16:creationId xmlns:a16="http://schemas.microsoft.com/office/drawing/2014/main" id="{F7F3DB22-010B-F711-2E31-F85434A306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EAED67B-4DD4-5F06-4BAD-A624C2D3E927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79F9D0C-9237-DD5A-28D6-F5E6F3574414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2DB7B9-0994-AFDB-20E3-C12560264550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3C41D08-4ED4-BDBD-7B7A-CD67CE66476C}"/>
                    </a:ext>
                  </a:extLst>
                </p:cNvPr>
                <p:cNvGrpSpPr/>
                <p:nvPr/>
              </p:nvGrpSpPr>
              <p:grpSpPr>
                <a:xfrm>
                  <a:off x="2251170" y="3920689"/>
                  <a:ext cx="1544234" cy="1605191"/>
                  <a:chOff x="2270007" y="3881002"/>
                  <a:chExt cx="1544234" cy="1605191"/>
                </a:xfrm>
              </p:grpSpPr>
              <p:pic>
                <p:nvPicPr>
                  <p:cNvPr id="19" name="그림 18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9F2E27D2-DA42-27D1-E5E7-FEE7ED9F8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364246" y="4725356"/>
                    <a:ext cx="278181" cy="760837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C59FBF57-AB2C-74AE-FD4C-1AA79505C3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DAFD9E2-BD4B-42CC-90C6-259D8D7F0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45" name="그룹 1344">
            <a:extLst>
              <a:ext uri="{FF2B5EF4-FFF2-40B4-BE49-F238E27FC236}">
                <a16:creationId xmlns:a16="http://schemas.microsoft.com/office/drawing/2014/main" id="{9A769019-58EA-F1C5-BC60-8EA5C07D9073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B7B501D3-B8A5-D0EE-CA7A-B896FBFE83F7}"/>
                </a:ext>
              </a:extLst>
            </p:cNvPr>
            <p:cNvSpPr/>
            <p:nvPr/>
          </p:nvSpPr>
          <p:spPr>
            <a:xfrm>
              <a:off x="4222871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>
              <a:extLst>
                <a:ext uri="{FF2B5EF4-FFF2-40B4-BE49-F238E27FC236}">
                  <a16:creationId xmlns:a16="http://schemas.microsoft.com/office/drawing/2014/main" id="{0ED22269-6BE5-5D16-7D8E-F6755540A0B5}"/>
                </a:ext>
              </a:extLst>
            </p:cNvPr>
            <p:cNvGrpSpPr/>
            <p:nvPr/>
          </p:nvGrpSpPr>
          <p:grpSpPr>
            <a:xfrm>
              <a:off x="4343790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A9826228-C9E5-1FA3-8796-650EBB8FC2B1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C446C4F4-92C8-FB21-19DF-B71738BFD74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15584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제등을 열고 들어가면 거대한 영혼들이 강림합니다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EB61897A-DA08-C62C-A1BB-E3CBDA2D2085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1381" name="그룹 1380">
            <a:extLst>
              <a:ext uri="{FF2B5EF4-FFF2-40B4-BE49-F238E27FC236}">
                <a16:creationId xmlns:a16="http://schemas.microsoft.com/office/drawing/2014/main" id="{690B01C8-B905-DE70-E4AA-D1BBB973DCBD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4275715" y="866827"/>
            <a:chExt cx="3640571" cy="2646816"/>
          </a:xfrm>
        </p:grpSpPr>
        <p:sp>
          <p:nvSpPr>
            <p:cNvPr id="1400" name="직사각형 1399">
              <a:extLst>
                <a:ext uri="{FF2B5EF4-FFF2-40B4-BE49-F238E27FC236}">
                  <a16:creationId xmlns:a16="http://schemas.microsoft.com/office/drawing/2014/main" id="{3D166D48-5C15-CA39-D3DD-30F23B6E2C80}"/>
                </a:ext>
              </a:extLst>
            </p:cNvPr>
            <p:cNvSpPr/>
            <p:nvPr/>
          </p:nvSpPr>
          <p:spPr>
            <a:xfrm>
              <a:off x="4275715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01" name="그룹 1400">
              <a:extLst>
                <a:ext uri="{FF2B5EF4-FFF2-40B4-BE49-F238E27FC236}">
                  <a16:creationId xmlns:a16="http://schemas.microsoft.com/office/drawing/2014/main" id="{CDE1DA60-75D6-420C-904A-1812A851030C}"/>
                </a:ext>
              </a:extLst>
            </p:cNvPr>
            <p:cNvGrpSpPr/>
            <p:nvPr/>
          </p:nvGrpSpPr>
          <p:grpSpPr>
            <a:xfrm>
              <a:off x="4343790" y="3039191"/>
              <a:ext cx="3501176" cy="426705"/>
              <a:chOff x="441221" y="1065028"/>
              <a:chExt cx="3501176" cy="426705"/>
            </a:xfrm>
          </p:grpSpPr>
          <p:sp>
            <p:nvSpPr>
              <p:cNvPr id="1405" name="TextBox 1404">
                <a:extLst>
                  <a:ext uri="{FF2B5EF4-FFF2-40B4-BE49-F238E27FC236}">
                    <a16:creationId xmlns:a16="http://schemas.microsoft.com/office/drawing/2014/main" id="{1E8378A4-2629-55A0-0554-DB8000D90B5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1697113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제등의 문을 열고 들어갑니다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406" name="직사각형 1405">
                <a:extLst>
                  <a:ext uri="{FF2B5EF4-FFF2-40B4-BE49-F238E27FC236}">
                    <a16:creationId xmlns:a16="http://schemas.microsoft.com/office/drawing/2014/main" id="{6F2A0299-6407-C8F3-4E1A-C7D7CA9C731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407" name="TextBox 1406">
                <a:extLst>
                  <a:ext uri="{FF2B5EF4-FFF2-40B4-BE49-F238E27FC236}">
                    <a16:creationId xmlns:a16="http://schemas.microsoft.com/office/drawing/2014/main" id="{ADAFBB96-D6AC-DBE1-0E28-E1716D024B1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910587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제등안의 불꽃이 파랗게 바뀌고 주변에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개의 푸른 불꽃을 퍼트립니다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7462ED6-0AC8-8B8C-9599-005EFCBC3BFC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60" name="직선 연결선 459">
                <a:extLst>
                  <a:ext uri="{FF2B5EF4-FFF2-40B4-BE49-F238E27FC236}">
                    <a16:creationId xmlns:a16="http://schemas.microsoft.com/office/drawing/2014/main" id="{3F3FBE0D-6331-099B-EACF-BF73773E6F1B}"/>
                  </a:ext>
                </a:extLst>
              </p:cNvPr>
              <p:cNvCxnSpPr>
                <a:cxnSpLocks/>
                <a:stCxn id="459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 460">
                <a:extLst>
                  <a:ext uri="{FF2B5EF4-FFF2-40B4-BE49-F238E27FC236}">
                    <a16:creationId xmlns:a16="http://schemas.microsoft.com/office/drawing/2014/main" id="{9CD1F6D0-41E4-E33C-821C-62A07B165724}"/>
                  </a:ext>
                </a:extLst>
              </p:cNvPr>
              <p:cNvCxnSpPr>
                <a:cxnSpLocks/>
                <a:stCxn id="1406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02" name="직선 연결선 1401">
              <a:extLst>
                <a:ext uri="{FF2B5EF4-FFF2-40B4-BE49-F238E27FC236}">
                  <a16:creationId xmlns:a16="http://schemas.microsoft.com/office/drawing/2014/main" id="{2D2E757A-C08D-10D8-BA08-CC59B605CD10}"/>
                </a:ext>
              </a:extLst>
            </p:cNvPr>
            <p:cNvCxnSpPr>
              <a:cxnSpLocks/>
            </p:cNvCxnSpPr>
            <p:nvPr/>
          </p:nvCxnSpPr>
          <p:spPr>
            <a:xfrm>
              <a:off x="4275715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직사각형 1402">
              <a:extLst>
                <a:ext uri="{FF2B5EF4-FFF2-40B4-BE49-F238E27FC236}">
                  <a16:creationId xmlns:a16="http://schemas.microsoft.com/office/drawing/2014/main" id="{EA36A5A7-8FAE-492D-569A-73F66B2778AB}"/>
                </a:ext>
              </a:extLst>
            </p:cNvPr>
            <p:cNvSpPr/>
            <p:nvPr/>
          </p:nvSpPr>
          <p:spPr>
            <a:xfrm>
              <a:off x="5944023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404" name="직사각형 1403">
              <a:extLst>
                <a:ext uri="{FF2B5EF4-FFF2-40B4-BE49-F238E27FC236}">
                  <a16:creationId xmlns:a16="http://schemas.microsoft.com/office/drawing/2014/main" id="{29F74DE2-71BE-CE7E-F260-633C5996AEAA}"/>
                </a:ext>
              </a:extLst>
            </p:cNvPr>
            <p:cNvSpPr/>
            <p:nvPr/>
          </p:nvSpPr>
          <p:spPr>
            <a:xfrm>
              <a:off x="4343790" y="1057802"/>
              <a:ext cx="3503771" cy="1963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8" name="그룹 1347">
            <a:extLst>
              <a:ext uri="{FF2B5EF4-FFF2-40B4-BE49-F238E27FC236}">
                <a16:creationId xmlns:a16="http://schemas.microsoft.com/office/drawing/2014/main" id="{7C1D1F02-3D59-DA3F-60AA-D260E2FB5E9F}"/>
              </a:ext>
            </a:extLst>
          </p:cNvPr>
          <p:cNvGrpSpPr/>
          <p:nvPr/>
        </p:nvGrpSpPr>
        <p:grpSpPr>
          <a:xfrm>
            <a:off x="4275715" y="3616469"/>
            <a:ext cx="3640571" cy="2646816"/>
            <a:chOff x="373146" y="866827"/>
            <a:chExt cx="3640571" cy="2646816"/>
          </a:xfrm>
        </p:grpSpPr>
        <p:sp>
          <p:nvSpPr>
            <p:cNvPr id="1376" name="직사각형 1375">
              <a:extLst>
                <a:ext uri="{FF2B5EF4-FFF2-40B4-BE49-F238E27FC236}">
                  <a16:creationId xmlns:a16="http://schemas.microsoft.com/office/drawing/2014/main" id="{324CC5C1-BFE1-9936-47A3-9F68C78E1785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7" name="직선 연결선 1376">
              <a:extLst>
                <a:ext uri="{FF2B5EF4-FFF2-40B4-BE49-F238E27FC236}">
                  <a16:creationId xmlns:a16="http://schemas.microsoft.com/office/drawing/2014/main" id="{997EAB5C-136A-9B9A-765F-DECCDA4E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FF55B428-3164-DD13-46A5-E4393908B3B3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214DD6A-3288-C566-13A9-7931AAA4E141}"/>
              </a:ext>
            </a:extLst>
          </p:cNvPr>
          <p:cNvGrpSpPr/>
          <p:nvPr/>
        </p:nvGrpSpPr>
        <p:grpSpPr>
          <a:xfrm>
            <a:off x="4343790" y="5788833"/>
            <a:ext cx="3629285" cy="426565"/>
            <a:chOff x="4343790" y="5788833"/>
            <a:chExt cx="3629285" cy="426565"/>
          </a:xfrm>
        </p:grpSpPr>
        <p:sp>
          <p:nvSpPr>
            <p:cNvPr id="1366" name="직사각형 1365">
              <a:extLst>
                <a:ext uri="{FF2B5EF4-FFF2-40B4-BE49-F238E27FC236}">
                  <a16:creationId xmlns:a16="http://schemas.microsoft.com/office/drawing/2014/main" id="{F73233FE-58A6-0480-14F5-CF589B921BEF}"/>
                </a:ext>
              </a:extLst>
            </p:cNvPr>
            <p:cNvSpPr/>
            <p:nvPr/>
          </p:nvSpPr>
          <p:spPr>
            <a:xfrm>
              <a:off x="4343790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cxnSp>
          <p:nvCxnSpPr>
            <p:cNvPr id="1367" name="직선 연결선 1366">
              <a:extLst>
                <a:ext uri="{FF2B5EF4-FFF2-40B4-BE49-F238E27FC236}">
                  <a16:creationId xmlns:a16="http://schemas.microsoft.com/office/drawing/2014/main" id="{9E87A49C-BEC2-4484-D4CE-758F0E2BF854}"/>
                </a:ext>
              </a:extLst>
            </p:cNvPr>
            <p:cNvCxnSpPr>
              <a:cxnSpLocks/>
              <a:stCxn id="1366" idx="2"/>
            </p:cNvCxnSpPr>
            <p:nvPr/>
          </p:nvCxnSpPr>
          <p:spPr>
            <a:xfrm>
              <a:off x="4532970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23AB9B2A-1BD1-B519-6177-D468978D65F8}"/>
                </a:ext>
              </a:extLst>
            </p:cNvPr>
            <p:cNvSpPr txBox="1"/>
            <p:nvPr/>
          </p:nvSpPr>
          <p:spPr>
            <a:xfrm>
              <a:off x="4722149" y="5825184"/>
              <a:ext cx="140536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제등에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369" name="그룹 1368">
              <a:extLst>
                <a:ext uri="{FF2B5EF4-FFF2-40B4-BE49-F238E27FC236}">
                  <a16:creationId xmlns:a16="http://schemas.microsoft.com/office/drawing/2014/main" id="{AEDBE8BF-3193-1043-0AD5-2621C8417C4F}"/>
                </a:ext>
              </a:extLst>
            </p:cNvPr>
            <p:cNvGrpSpPr/>
            <p:nvPr/>
          </p:nvGrpSpPr>
          <p:grpSpPr>
            <a:xfrm>
              <a:off x="4345412" y="6020998"/>
              <a:ext cx="3627663" cy="194400"/>
              <a:chOff x="4442690" y="6052170"/>
              <a:chExt cx="3627663" cy="194400"/>
            </a:xfrm>
          </p:grpSpPr>
          <p:sp>
            <p:nvSpPr>
              <p:cNvPr id="1370" name="TextBox 1369">
                <a:extLst>
                  <a:ext uri="{FF2B5EF4-FFF2-40B4-BE49-F238E27FC236}">
                    <a16:creationId xmlns:a16="http://schemas.microsoft.com/office/drawing/2014/main" id="{A68D8E83-D25E-FE05-1F56-095E091DE521}"/>
                  </a:ext>
                </a:extLst>
              </p:cNvPr>
              <p:cNvSpPr txBox="1"/>
              <p:nvPr/>
            </p:nvSpPr>
            <p:spPr>
              <a:xfrm>
                <a:off x="4824739" y="6087815"/>
                <a:ext cx="32456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 퍼진 불꽃의 위치에 거인의 영혼들이 강림하여 에너지를 끌어 모읍니다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72" name="직사각형 1371">
                <a:extLst>
                  <a:ext uri="{FF2B5EF4-FFF2-40B4-BE49-F238E27FC236}">
                    <a16:creationId xmlns:a16="http://schemas.microsoft.com/office/drawing/2014/main" id="{D24A593A-23A2-9854-116A-5490E94BBDDD}"/>
                  </a:ext>
                </a:extLst>
              </p:cNvPr>
              <p:cNvSpPr/>
              <p:nvPr/>
            </p:nvSpPr>
            <p:spPr>
              <a:xfrm>
                <a:off x="4442690" y="6052170"/>
                <a:ext cx="378359" cy="1944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375" name="직선 연결선 1374">
                <a:extLst>
                  <a:ext uri="{FF2B5EF4-FFF2-40B4-BE49-F238E27FC236}">
                    <a16:creationId xmlns:a16="http://schemas.microsoft.com/office/drawing/2014/main" id="{B1211601-ACB8-765B-A592-D966B182F48D}"/>
                  </a:ext>
                </a:extLst>
              </p:cNvPr>
              <p:cNvCxnSpPr>
                <a:cxnSpLocks/>
                <a:stCxn id="1372" idx="2"/>
              </p:cNvCxnSpPr>
              <p:nvPr/>
            </p:nvCxnSpPr>
            <p:spPr>
              <a:xfrm>
                <a:off x="4631870" y="6246570"/>
                <a:ext cx="3312969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1" name="직사각형 1350">
            <a:extLst>
              <a:ext uri="{FF2B5EF4-FFF2-40B4-BE49-F238E27FC236}">
                <a16:creationId xmlns:a16="http://schemas.microsoft.com/office/drawing/2014/main" id="{4D270372-6545-0612-7B78-86C14AE43258}"/>
              </a:ext>
            </a:extLst>
          </p:cNvPr>
          <p:cNvSpPr/>
          <p:nvPr/>
        </p:nvSpPr>
        <p:spPr>
          <a:xfrm>
            <a:off x="434379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1" name="직사각형 1390">
            <a:extLst>
              <a:ext uri="{FF2B5EF4-FFF2-40B4-BE49-F238E27FC236}">
                <a16:creationId xmlns:a16="http://schemas.microsoft.com/office/drawing/2014/main" id="{6A7A419B-650F-8C8E-FB88-94A801ECCC0C}"/>
              </a:ext>
            </a:extLst>
          </p:cNvPr>
          <p:cNvSpPr/>
          <p:nvPr/>
        </p:nvSpPr>
        <p:spPr>
          <a:xfrm>
            <a:off x="4384849" y="1103707"/>
            <a:ext cx="1892652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8" name="그림 477" descr="예술, 의류, 실내, 장식적인이(가) 표시된 사진&#10;&#10;자동 생성된 설명">
            <a:extLst>
              <a:ext uri="{FF2B5EF4-FFF2-40B4-BE49-F238E27FC236}">
                <a16:creationId xmlns:a16="http://schemas.microsoft.com/office/drawing/2014/main" id="{AF0C2406-17EA-588C-14B6-1E1740ABD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4364" y="1162000"/>
            <a:ext cx="1792286" cy="1792286"/>
          </a:xfrm>
          <a:prstGeom prst="rect">
            <a:avLst/>
          </a:prstGeom>
        </p:spPr>
      </p:pic>
      <p:sp>
        <p:nvSpPr>
          <p:cNvPr id="479" name="TextBox 478">
            <a:extLst>
              <a:ext uri="{FF2B5EF4-FFF2-40B4-BE49-F238E27FC236}">
                <a16:creationId xmlns:a16="http://schemas.microsoft.com/office/drawing/2014/main" id="{0DF79043-4C45-4CAC-1038-796B7ADD966B}"/>
              </a:ext>
            </a:extLst>
          </p:cNvPr>
          <p:cNvSpPr txBox="1"/>
          <p:nvPr/>
        </p:nvSpPr>
        <p:spPr>
          <a:xfrm>
            <a:off x="4804179" y="2824062"/>
            <a:ext cx="112965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여는 모습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1C8E2AA5-E1F2-5D7D-6139-B7D3078AE120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B1D1D72-AD3A-2A7E-F4BF-09F884A9625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52C66A4-226F-6430-0124-A4D22B0E01A8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7065731-F60B-0745-7456-4ACB1AC97D1C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8F6DE9E-12DA-FEFB-B756-6DD2A633018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31425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강림한 영혼들이 동시에 에너지를 방출한 후 폭발합니다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3A233FB-005A-D597-EE31-7160C22C44D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6FD9FC9-83A9-0E92-6168-7A713ED809C5}"/>
              </a:ext>
            </a:extLst>
          </p:cNvPr>
          <p:cNvGrpSpPr/>
          <p:nvPr/>
        </p:nvGrpSpPr>
        <p:grpSpPr>
          <a:xfrm>
            <a:off x="8178770" y="3616469"/>
            <a:ext cx="3640571" cy="2646816"/>
            <a:chOff x="8178770" y="3616469"/>
            <a:chExt cx="3640571" cy="264681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7B39BD1-91CB-B2A2-3BDC-1289110FD98F}"/>
                </a:ext>
              </a:extLst>
            </p:cNvPr>
            <p:cNvSpPr/>
            <p:nvPr/>
          </p:nvSpPr>
          <p:spPr>
            <a:xfrm>
              <a:off x="8178770" y="3696200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68529A4A-B442-D698-183B-921FDA0EF40B}"/>
                </a:ext>
              </a:extLst>
            </p:cNvPr>
            <p:cNvCxnSpPr>
              <a:cxnSpLocks/>
            </p:cNvCxnSpPr>
            <p:nvPr/>
          </p:nvCxnSpPr>
          <p:spPr>
            <a:xfrm>
              <a:off x="8178770" y="3696200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29684BA-92D4-CE43-E067-8EF45880C26C}"/>
                </a:ext>
              </a:extLst>
            </p:cNvPr>
            <p:cNvSpPr/>
            <p:nvPr/>
          </p:nvSpPr>
          <p:spPr>
            <a:xfrm>
              <a:off x="9847078" y="3616469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9DC3480-12D1-6DA9-2ADB-760F8961CE9D}"/>
              </a:ext>
            </a:extLst>
          </p:cNvPr>
          <p:cNvGrpSpPr/>
          <p:nvPr/>
        </p:nvGrpSpPr>
        <p:grpSpPr>
          <a:xfrm>
            <a:off x="8243174" y="5788833"/>
            <a:ext cx="3507442" cy="425291"/>
            <a:chOff x="441221" y="5788833"/>
            <a:chExt cx="3507442" cy="42529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8B1CD03-6929-98DD-8272-A56FDF2B2EAE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A539E0-6418-95F0-B3CA-43114D2C42A3}"/>
                </a:ext>
              </a:extLst>
            </p:cNvPr>
            <p:cNvSpPr txBox="1"/>
            <p:nvPr/>
          </p:nvSpPr>
          <p:spPr>
            <a:xfrm>
              <a:off x="819580" y="6055369"/>
              <a:ext cx="293142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거인의 형체가 흩어지듯 사라지고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제등의 크기가 원래대로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35E3E22-4E72-6E9E-6E19-65F1F11AC487}"/>
                </a:ext>
              </a:extLst>
            </p:cNvPr>
            <p:cNvSpPr/>
            <p:nvPr/>
          </p:nvSpPr>
          <p:spPr>
            <a:xfrm>
              <a:off x="441221" y="6019724"/>
              <a:ext cx="378359" cy="1944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4283614-920C-9461-1EA5-2B6EC0B8C5CB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>
              <a:off x="630401" y="6214124"/>
              <a:ext cx="3318262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56D570E-DA95-8398-1063-4F22CDC0F8F8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D1414C7-D0AE-00F4-D9F8-6BE4AC2EBC01}"/>
                </a:ext>
              </a:extLst>
            </p:cNvPr>
            <p:cNvSpPr txBox="1"/>
            <p:nvPr/>
          </p:nvSpPr>
          <p:spPr>
            <a:xfrm>
              <a:off x="819580" y="5825184"/>
              <a:ext cx="100141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115083A-4B29-0F08-B070-224942FAD516}"/>
              </a:ext>
            </a:extLst>
          </p:cNvPr>
          <p:cNvSpPr/>
          <p:nvPr/>
        </p:nvSpPr>
        <p:spPr>
          <a:xfrm>
            <a:off x="824717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F998278D-97F6-5368-CB3C-73D89E41AA54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11033D-B453-E43E-432F-B8A663184D73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673EC5-4FA4-4D4F-0E7C-D97928CA2601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5629A4-0177-4F82-2500-76E3F0F9D597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AB99236F-789E-7DEB-CB99-A8D5E5C2ECCC}"/>
              </a:ext>
            </a:extLst>
          </p:cNvPr>
          <p:cNvGrpSpPr/>
          <p:nvPr/>
        </p:nvGrpSpPr>
        <p:grpSpPr>
          <a:xfrm>
            <a:off x="8246845" y="3039191"/>
            <a:ext cx="3503771" cy="529691"/>
            <a:chOff x="441221" y="1065028"/>
            <a:chExt cx="3503771" cy="52969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0F36B74-F81E-CC6B-2659-F7B3E410697A}"/>
                </a:ext>
              </a:extLst>
            </p:cNvPr>
            <p:cNvSpPr txBox="1"/>
            <p:nvPr/>
          </p:nvSpPr>
          <p:spPr>
            <a:xfrm>
              <a:off x="819580" y="1101380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E13B167-0284-A8D0-1DAE-F03B6A97D124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557DCE-E6A0-6ECB-6A67-46CEA7B1E2A7}"/>
                </a:ext>
              </a:extLst>
            </p:cNvPr>
            <p:cNvSpPr txBox="1"/>
            <p:nvPr/>
          </p:nvSpPr>
          <p:spPr>
            <a:xfrm>
              <a:off x="819580" y="1316956"/>
              <a:ext cx="2618840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6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명의 거인 영혼들이 동시에 제등을 향해 에너지를 방출합니다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에너지가 중심에 도달한 후 폭발이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0CCCB56-5850-04FB-4EA4-A53E8A048EA8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88E895B-2311-EBC1-9736-238892F0DEC6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630401" y="1594719"/>
              <a:ext cx="3314591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5AF1029-2343-9095-6EDF-3610184345CA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4C96E417-4537-366E-FC3E-B10FDEEE4FBF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5FCB63-F011-2312-305E-B07F09E89B86}"/>
              </a:ext>
            </a:extLst>
          </p:cNvPr>
          <p:cNvSpPr/>
          <p:nvPr/>
        </p:nvSpPr>
        <p:spPr>
          <a:xfrm>
            <a:off x="8280659" y="1096752"/>
            <a:ext cx="3368312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FED2E19C-6CFE-9E40-39EB-C79B27531846}"/>
              </a:ext>
            </a:extLst>
          </p:cNvPr>
          <p:cNvGrpSpPr/>
          <p:nvPr/>
        </p:nvGrpSpPr>
        <p:grpSpPr>
          <a:xfrm>
            <a:off x="4401643" y="3849139"/>
            <a:ext cx="1412790" cy="1879823"/>
            <a:chOff x="4401643" y="3849139"/>
            <a:chExt cx="1412790" cy="1879823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A7588D3-230B-AD8D-1052-BFA45E7DB54A}"/>
                </a:ext>
              </a:extLst>
            </p:cNvPr>
            <p:cNvSpPr/>
            <p:nvPr/>
          </p:nvSpPr>
          <p:spPr>
            <a:xfrm>
              <a:off x="4401643" y="3849139"/>
              <a:ext cx="1412790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4BE31DD-A8B8-D2F7-1377-200EB4C11315}"/>
                </a:ext>
              </a:extLst>
            </p:cNvPr>
            <p:cNvGrpSpPr/>
            <p:nvPr/>
          </p:nvGrpSpPr>
          <p:grpSpPr>
            <a:xfrm>
              <a:off x="4432010" y="4258593"/>
              <a:ext cx="1309187" cy="1221219"/>
              <a:chOff x="6401061" y="1458063"/>
              <a:chExt cx="1356590" cy="1265437"/>
            </a:xfrm>
          </p:grpSpPr>
          <p:pic>
            <p:nvPicPr>
              <p:cNvPr id="110" name="Picture 2">
                <a:extLst>
                  <a:ext uri="{FF2B5EF4-FFF2-40B4-BE49-F238E27FC236}">
                    <a16:creationId xmlns:a16="http://schemas.microsoft.com/office/drawing/2014/main" id="{F756B9DD-E6EA-331F-56A5-32E9EC8E1E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0" t="49770" r="16016" b="14393"/>
              <a:stretch/>
            </p:blipFill>
            <p:spPr bwMode="auto">
              <a:xfrm flipH="1">
                <a:off x="6401061" y="1458063"/>
                <a:ext cx="1356590" cy="1238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8" name="그림 497">
                <a:extLst>
                  <a:ext uri="{FF2B5EF4-FFF2-40B4-BE49-F238E27FC236}">
                    <a16:creationId xmlns:a16="http://schemas.microsoft.com/office/drawing/2014/main" id="{8802137E-8163-1FDF-9EB5-46199893A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062" b="90378" l="10000" r="90000">
                            <a14:foregroundMark x1="30244" y1="7904" x2="30000" y2="6873"/>
                            <a14:foregroundMark x1="29512" y1="3093" x2="25122" y2="2405"/>
                            <a14:foregroundMark x1="56585" y1="87629" x2="56585" y2="87629"/>
                            <a14:foregroundMark x1="59512" y1="81787" x2="58537" y2="87629"/>
                            <a14:foregroundMark x1="55610" y1="86942" x2="54390" y2="87629"/>
                            <a14:foregroundMark x1="57073" y1="83162" x2="56585" y2="85567"/>
                            <a14:foregroundMark x1="57317" y1="82474" x2="57073" y2="86254"/>
                            <a14:foregroundMark x1="60000" y1="90378" x2="61951" y2="90378"/>
                            <a14:foregroundMark x1="60000" y1="89691" x2="61707" y2="89003"/>
                            <a14:foregroundMark x1="63415" y1="87629" x2="67073" y2="90034"/>
                            <a14:foregroundMark x1="61463" y1="78351" x2="65366" y2="84880"/>
                            <a14:foregroundMark x1="62683" y1="79038" x2="65854" y2="86254"/>
                            <a14:foregroundMark x1="60976" y1="78351" x2="65122" y2="84192"/>
                            <a14:backgroundMark x1="45366" y1="47079" x2="46098" y2="47079"/>
                            <a14:backgroundMark x1="43415" y1="31615" x2="43415" y2="31615"/>
                            <a14:backgroundMark x1="22927" y1="38488" x2="22927" y2="38488"/>
                            <a14:backgroundMark x1="19024" y1="15120" x2="18293" y2="50515"/>
                            <a14:backgroundMark x1="66585" y1="25086" x2="67073" y2="32990"/>
                            <a14:backgroundMark x1="66829" y1="23711" x2="67073" y2="36082"/>
                            <a14:backgroundMark x1="65366" y1="27491" x2="66098" y2="33677"/>
                            <a14:backgroundMark x1="66829" y1="23368" x2="66341" y2="30584"/>
                            <a14:backgroundMark x1="66098" y1="20962" x2="65854" y2="33333"/>
                            <a14:backgroundMark x1="73659" y1="37801" x2="79756" y2="41237"/>
                            <a14:backgroundMark x1="71951" y1="25086" x2="78293" y2="50172"/>
                            <a14:backgroundMark x1="81951" y1="19244" x2="80244" y2="60137"/>
                            <a14:backgroundMark x1="84390" y1="22337" x2="84878" y2="64605"/>
                          </a14:backgroundRemoval>
                        </a14:imgEffect>
                      </a14:imgLayer>
                    </a14:imgProps>
                  </a:ext>
                </a:extLst>
              </a:blip>
              <a:srcRect l="19808" r="28496" b="6513"/>
              <a:stretch/>
            </p:blipFill>
            <p:spPr>
              <a:xfrm>
                <a:off x="6829673" y="2016120"/>
                <a:ext cx="551124" cy="70738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137B82-69CF-B2C7-FFB5-F6225DFC05F0}"/>
                </a:ext>
              </a:extLst>
            </p:cNvPr>
            <p:cNvSpPr txBox="1"/>
            <p:nvPr/>
          </p:nvSpPr>
          <p:spPr>
            <a:xfrm>
              <a:off x="4409680" y="5569500"/>
              <a:ext cx="1331629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제등에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앉은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DC360D1E-785D-0DE3-68FA-A73A48DE3A76}"/>
              </a:ext>
            </a:extLst>
          </p:cNvPr>
          <p:cNvSpPr/>
          <p:nvPr/>
        </p:nvSpPr>
        <p:spPr>
          <a:xfrm>
            <a:off x="6299184" y="1113736"/>
            <a:ext cx="1510490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123076B-DC62-DD3A-0686-B4074C99599D}"/>
              </a:ext>
            </a:extLst>
          </p:cNvPr>
          <p:cNvGrpSpPr/>
          <p:nvPr/>
        </p:nvGrpSpPr>
        <p:grpSpPr>
          <a:xfrm>
            <a:off x="6423787" y="1939081"/>
            <a:ext cx="1194976" cy="646906"/>
            <a:chOff x="6423787" y="1939081"/>
            <a:chExt cx="1194976" cy="646906"/>
          </a:xfrm>
        </p:grpSpPr>
        <p:cxnSp>
          <p:nvCxnSpPr>
            <p:cNvPr id="1070" name="직선 연결선 1069">
              <a:extLst>
                <a:ext uri="{FF2B5EF4-FFF2-40B4-BE49-F238E27FC236}">
                  <a16:creationId xmlns:a16="http://schemas.microsoft.com/office/drawing/2014/main" id="{32FCD797-6009-7388-82CA-C6B62D49400C}"/>
                </a:ext>
              </a:extLst>
            </p:cNvPr>
            <p:cNvCxnSpPr>
              <a:endCxn id="1040" idx="2"/>
            </p:cNvCxnSpPr>
            <p:nvPr/>
          </p:nvCxnSpPr>
          <p:spPr>
            <a:xfrm flipH="1">
              <a:off x="6725840" y="2348300"/>
              <a:ext cx="309282" cy="231804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직선 연결선 1070">
              <a:extLst>
                <a:ext uri="{FF2B5EF4-FFF2-40B4-BE49-F238E27FC236}">
                  <a16:creationId xmlns:a16="http://schemas.microsoft.com/office/drawing/2014/main" id="{AD1D7974-4CA6-CD30-019B-FF96F2221A4C}"/>
                </a:ext>
              </a:extLst>
            </p:cNvPr>
            <p:cNvCxnSpPr>
              <a:cxnSpLocks/>
              <a:stCxn id="1034" idx="2"/>
              <a:endCxn id="1039" idx="2"/>
            </p:cNvCxnSpPr>
            <p:nvPr/>
          </p:nvCxnSpPr>
          <p:spPr>
            <a:xfrm>
              <a:off x="7025049" y="2339985"/>
              <a:ext cx="289765" cy="24600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92E87C42-64A9-C3AB-9CBD-96EDCEBE848F}"/>
                </a:ext>
              </a:extLst>
            </p:cNvPr>
            <p:cNvCxnSpPr>
              <a:cxnSpLocks/>
              <a:stCxn id="1034" idx="2"/>
              <a:endCxn id="1041" idx="2"/>
            </p:cNvCxnSpPr>
            <p:nvPr/>
          </p:nvCxnSpPr>
          <p:spPr>
            <a:xfrm flipH="1">
              <a:off x="6467881" y="2339985"/>
              <a:ext cx="557168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8" name="Picture 2">
              <a:extLst>
                <a:ext uri="{FF2B5EF4-FFF2-40B4-BE49-F238E27FC236}">
                  <a16:creationId xmlns:a16="http://schemas.microsoft.com/office/drawing/2014/main" id="{8E8818D5-4879-3314-E608-31FBD5F26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96094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2">
              <a:extLst>
                <a:ext uri="{FF2B5EF4-FFF2-40B4-BE49-F238E27FC236}">
                  <a16:creationId xmlns:a16="http://schemas.microsoft.com/office/drawing/2014/main" id="{795F1848-BC3B-A034-C937-EA63859A1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423787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2">
              <a:extLst>
                <a:ext uri="{FF2B5EF4-FFF2-40B4-BE49-F238E27FC236}">
                  <a16:creationId xmlns:a16="http://schemas.microsoft.com/office/drawing/2014/main" id="{E61372F5-8870-6A10-5597-DAAD36FF8F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704153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2">
              <a:extLst>
                <a:ext uri="{FF2B5EF4-FFF2-40B4-BE49-F238E27FC236}">
                  <a16:creationId xmlns:a16="http://schemas.microsoft.com/office/drawing/2014/main" id="{F2AABD8D-E5ED-6F5A-3E62-7367C3878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55270" y="2336228"/>
              <a:ext cx="119087" cy="249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A20C3E24-1EAC-B41E-BFBC-DFD50A5CF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662936" y="2316249"/>
              <a:ext cx="125808" cy="26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82" name="직선 연결선 1081">
              <a:extLst>
                <a:ext uri="{FF2B5EF4-FFF2-40B4-BE49-F238E27FC236}">
                  <a16:creationId xmlns:a16="http://schemas.microsoft.com/office/drawing/2014/main" id="{822A8AA8-E01D-D08D-BD20-2E530E72CD0F}"/>
                </a:ext>
              </a:extLst>
            </p:cNvPr>
            <p:cNvCxnSpPr>
              <a:cxnSpLocks/>
              <a:stCxn id="1034" idx="2"/>
              <a:endCxn id="1117" idx="2"/>
            </p:cNvCxnSpPr>
            <p:nvPr/>
          </p:nvCxnSpPr>
          <p:spPr>
            <a:xfrm>
              <a:off x="7025049" y="2339985"/>
              <a:ext cx="549620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직선 연결선 1084">
              <a:extLst>
                <a:ext uri="{FF2B5EF4-FFF2-40B4-BE49-F238E27FC236}">
                  <a16:creationId xmlns:a16="http://schemas.microsoft.com/office/drawing/2014/main" id="{E7AFB9D8-F630-4500-5D7D-A4B75729EBD1}"/>
                </a:ext>
              </a:extLst>
            </p:cNvPr>
            <p:cNvCxnSpPr>
              <a:cxnSpLocks/>
              <a:stCxn id="1034" idx="2"/>
              <a:endCxn id="1038" idx="2"/>
            </p:cNvCxnSpPr>
            <p:nvPr/>
          </p:nvCxnSpPr>
          <p:spPr>
            <a:xfrm flipV="1">
              <a:off x="7025049" y="2116494"/>
              <a:ext cx="313341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7" name="Picture 2">
              <a:extLst>
                <a:ext uri="{FF2B5EF4-FFF2-40B4-BE49-F238E27FC236}">
                  <a16:creationId xmlns:a16="http://schemas.microsoft.com/office/drawing/2014/main" id="{76B33111-44C5-21DA-050C-887037371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530575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5" name="직선 연결선 1124">
              <a:extLst>
                <a:ext uri="{FF2B5EF4-FFF2-40B4-BE49-F238E27FC236}">
                  <a16:creationId xmlns:a16="http://schemas.microsoft.com/office/drawing/2014/main" id="{E08061E2-C64C-E50C-4C01-7A1CD3200734}"/>
                </a:ext>
              </a:extLst>
            </p:cNvPr>
            <p:cNvCxnSpPr>
              <a:cxnSpLocks/>
              <a:stCxn id="1034" idx="2"/>
              <a:endCxn id="1036" idx="2"/>
            </p:cNvCxnSpPr>
            <p:nvPr/>
          </p:nvCxnSpPr>
          <p:spPr>
            <a:xfrm flipH="1" flipV="1">
              <a:off x="6746449" y="2116494"/>
              <a:ext cx="278600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2">
              <a:extLst>
                <a:ext uri="{FF2B5EF4-FFF2-40B4-BE49-F238E27FC236}">
                  <a16:creationId xmlns:a16="http://schemas.microsoft.com/office/drawing/2014/main" id="{A3299AE1-EA61-5F80-9A54-D3E62D37C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6899269" y="1939821"/>
              <a:ext cx="251561" cy="40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그림 1127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1569EC77-A0E7-CEBA-7AF7-93E223A78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6909406" y="2138466"/>
              <a:ext cx="227623" cy="173065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72A413CF-37D2-BADF-C01B-9D29516493F8}"/>
              </a:ext>
            </a:extLst>
          </p:cNvPr>
          <p:cNvGrpSpPr/>
          <p:nvPr/>
        </p:nvGrpSpPr>
        <p:grpSpPr>
          <a:xfrm>
            <a:off x="5867400" y="3849139"/>
            <a:ext cx="1941238" cy="1879823"/>
            <a:chOff x="5867400" y="3849139"/>
            <a:chExt cx="1941238" cy="1879823"/>
          </a:xfrm>
        </p:grpSpPr>
        <p:sp>
          <p:nvSpPr>
            <p:cNvPr id="1363" name="직사각형 1362">
              <a:extLst>
                <a:ext uri="{FF2B5EF4-FFF2-40B4-BE49-F238E27FC236}">
                  <a16:creationId xmlns:a16="http://schemas.microsoft.com/office/drawing/2014/main" id="{2D075C2B-3C91-D8A2-5CA3-E602006B156D}"/>
                </a:ext>
              </a:extLst>
            </p:cNvPr>
            <p:cNvSpPr/>
            <p:nvPr/>
          </p:nvSpPr>
          <p:spPr>
            <a:xfrm>
              <a:off x="5867400" y="3849139"/>
              <a:ext cx="1941238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C036D0C7-3232-A49F-73D4-8CEB4EAC10FC}"/>
                </a:ext>
              </a:extLst>
            </p:cNvPr>
            <p:cNvSpPr txBox="1"/>
            <p:nvPr/>
          </p:nvSpPr>
          <p:spPr>
            <a:xfrm>
              <a:off x="6138542" y="5569500"/>
              <a:ext cx="1398955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둘러싸듯 강림한 영혼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1214" name="그룹 1213">
              <a:extLst>
                <a:ext uri="{FF2B5EF4-FFF2-40B4-BE49-F238E27FC236}">
                  <a16:creationId xmlns:a16="http://schemas.microsoft.com/office/drawing/2014/main" id="{D6695A70-456F-B79F-3FB0-CA154D3470E8}"/>
                </a:ext>
              </a:extLst>
            </p:cNvPr>
            <p:cNvGrpSpPr/>
            <p:nvPr/>
          </p:nvGrpSpPr>
          <p:grpSpPr>
            <a:xfrm>
              <a:off x="5981770" y="4021950"/>
              <a:ext cx="1712499" cy="1505855"/>
              <a:chOff x="5980484" y="4021950"/>
              <a:chExt cx="1712499" cy="1505855"/>
            </a:xfrm>
          </p:grpSpPr>
          <p:grpSp>
            <p:nvGrpSpPr>
              <p:cNvPr id="1194" name="그룹 1193">
                <a:extLst>
                  <a:ext uri="{FF2B5EF4-FFF2-40B4-BE49-F238E27FC236}">
                    <a16:creationId xmlns:a16="http://schemas.microsoft.com/office/drawing/2014/main" id="{75026732-F27F-C8A3-D8CF-F84B7742FD9C}"/>
                  </a:ext>
                </a:extLst>
              </p:cNvPr>
              <p:cNvGrpSpPr/>
              <p:nvPr/>
            </p:nvGrpSpPr>
            <p:grpSpPr>
              <a:xfrm>
                <a:off x="6040950" y="4817225"/>
                <a:ext cx="1522427" cy="645805"/>
                <a:chOff x="6467881" y="2116494"/>
                <a:chExt cx="1106788" cy="469493"/>
              </a:xfrm>
            </p:grpSpPr>
            <p:cxnSp>
              <p:nvCxnSpPr>
                <p:cNvPr id="1195" name="직선 연결선 1194">
                  <a:extLst>
                    <a:ext uri="{FF2B5EF4-FFF2-40B4-BE49-F238E27FC236}">
                      <a16:creationId xmlns:a16="http://schemas.microsoft.com/office/drawing/2014/main" id="{62280572-05A8-BF93-6FB8-02A399CA5C15}"/>
                    </a:ext>
                  </a:extLst>
                </p:cNvPr>
                <p:cNvCxnSpPr/>
                <p:nvPr/>
              </p:nvCxnSpPr>
              <p:spPr>
                <a:xfrm flipH="1">
                  <a:off x="6725840" y="2348300"/>
                  <a:ext cx="309282" cy="231804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6" name="직선 연결선 1195">
                  <a:extLst>
                    <a:ext uri="{FF2B5EF4-FFF2-40B4-BE49-F238E27FC236}">
                      <a16:creationId xmlns:a16="http://schemas.microsoft.com/office/drawing/2014/main" id="{DA5DAA5F-DADB-ECEA-2D23-45A8875C9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289765" cy="246002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7" name="직선 연결선 1196">
                  <a:extLst>
                    <a:ext uri="{FF2B5EF4-FFF2-40B4-BE49-F238E27FC236}">
                      <a16:creationId xmlns:a16="http://schemas.microsoft.com/office/drawing/2014/main" id="{3606EE0D-9EE3-5940-F359-CA092FEA5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67881" y="2339985"/>
                  <a:ext cx="557168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3" name="직선 연결선 1202">
                  <a:extLst>
                    <a:ext uri="{FF2B5EF4-FFF2-40B4-BE49-F238E27FC236}">
                      <a16:creationId xmlns:a16="http://schemas.microsoft.com/office/drawing/2014/main" id="{73453120-1108-FAA5-DFDE-5FEE9B8B9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549620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4" name="직선 연결선 1203">
                  <a:extLst>
                    <a:ext uri="{FF2B5EF4-FFF2-40B4-BE49-F238E27FC236}">
                      <a16:creationId xmlns:a16="http://schemas.microsoft.com/office/drawing/2014/main" id="{2D06230E-DA9C-0268-A6F7-CB5CC670D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5049" y="2116494"/>
                  <a:ext cx="313341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직선 연결선 1209">
                  <a:extLst>
                    <a:ext uri="{FF2B5EF4-FFF2-40B4-BE49-F238E27FC236}">
                      <a16:creationId xmlns:a16="http://schemas.microsoft.com/office/drawing/2014/main" id="{44023A92-9DD0-141A-FE59-1513F3B52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6449" y="2116494"/>
                  <a:ext cx="278600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0E9C9760-AE8D-F846-D9D2-64EECAAA9189}"/>
                  </a:ext>
                </a:extLst>
              </p:cNvPr>
              <p:cNvGrpSpPr/>
              <p:nvPr/>
            </p:nvGrpSpPr>
            <p:grpSpPr>
              <a:xfrm>
                <a:off x="6573582" y="4421306"/>
                <a:ext cx="457163" cy="727218"/>
                <a:chOff x="4895303" y="-5665966"/>
                <a:chExt cx="1925889" cy="3063552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pic>
              <p:nvPicPr>
                <p:cNvPr id="1187" name="Picture 2">
                  <a:extLst>
                    <a:ext uri="{FF2B5EF4-FFF2-40B4-BE49-F238E27FC236}">
                      <a16:creationId xmlns:a16="http://schemas.microsoft.com/office/drawing/2014/main" id="{60754962-1BBF-3D4A-CD6E-7EE2770600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4895303" y="-5665966"/>
                  <a:ext cx="1925889" cy="30635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8" name="그림 1187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34D5800B-DAE8-C2F8-40EF-6FF8E384F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 rot="10800000">
                  <a:off x="4972909" y="-4145191"/>
                  <a:ext cx="1742626" cy="132494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pic>
            <p:nvPicPr>
              <p:cNvPr id="1182" name="그림 1181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9BE34B04-EB9B-BEEA-DB17-D14696B1C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85" t="20368" r="51574" b="17049"/>
              <a:stretch/>
            </p:blipFill>
            <p:spPr>
              <a:xfrm>
                <a:off x="5980484" y="4021950"/>
                <a:ext cx="637399" cy="1505855"/>
              </a:xfrm>
              <a:prstGeom prst="rect">
                <a:avLst/>
              </a:prstGeom>
            </p:spPr>
          </p:pic>
          <p:pic>
            <p:nvPicPr>
              <p:cNvPr id="1183" name="그림 1182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7E944182-7373-C920-BBD2-0D28AD429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784" t="20368" r="4116" b="17049"/>
              <a:stretch/>
            </p:blipFill>
            <p:spPr>
              <a:xfrm>
                <a:off x="6983877" y="4021950"/>
                <a:ext cx="709106" cy="1505855"/>
              </a:xfrm>
              <a:prstGeom prst="rect">
                <a:avLst/>
              </a:prstGeom>
            </p:spPr>
          </p:pic>
        </p:grpSp>
      </p:grp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8886EAF9-5C29-35E8-DC3F-A79C00B9D035}"/>
              </a:ext>
            </a:extLst>
          </p:cNvPr>
          <p:cNvGrpSpPr/>
          <p:nvPr/>
        </p:nvGrpSpPr>
        <p:grpSpPr>
          <a:xfrm>
            <a:off x="9709225" y="1824727"/>
            <a:ext cx="454641" cy="723206"/>
            <a:chOff x="9706703" y="1825332"/>
            <a:chExt cx="457163" cy="727218"/>
          </a:xfrm>
        </p:grpSpPr>
        <p:pic>
          <p:nvPicPr>
            <p:cNvPr id="2085" name="Picture 2">
              <a:extLst>
                <a:ext uri="{FF2B5EF4-FFF2-40B4-BE49-F238E27FC236}">
                  <a16:creationId xmlns:a16="http://schemas.microsoft.com/office/drawing/2014/main" id="{CB17719E-231D-9901-2F92-4FD2BCD4B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9706703" y="1825332"/>
              <a:ext cx="457163" cy="72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그림 2085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0C51BA7C-2DCF-4CB1-3470-B3305E29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9725125" y="2186330"/>
              <a:ext cx="413660" cy="314511"/>
            </a:xfrm>
            <a:prstGeom prst="rect">
              <a:avLst/>
            </a:prstGeom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2057" name="TextBox 2056">
            <a:extLst>
              <a:ext uri="{FF2B5EF4-FFF2-40B4-BE49-F238E27FC236}">
                <a16:creationId xmlns:a16="http://schemas.microsoft.com/office/drawing/2014/main" id="{17B5269A-B4FB-1E90-7CB8-430AD11EC0D4}"/>
              </a:ext>
            </a:extLst>
          </p:cNvPr>
          <p:cNvSpPr txBox="1"/>
          <p:nvPr/>
        </p:nvSpPr>
        <p:spPr>
          <a:xfrm>
            <a:off x="9488155" y="2825201"/>
            <a:ext cx="953321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에너지 방출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273ABF3D-8997-F3F3-A12C-551AAFB6BD6E}"/>
              </a:ext>
            </a:extLst>
          </p:cNvPr>
          <p:cNvGrpSpPr/>
          <p:nvPr/>
        </p:nvGrpSpPr>
        <p:grpSpPr>
          <a:xfrm>
            <a:off x="8373037" y="1601409"/>
            <a:ext cx="3183556" cy="1187440"/>
            <a:chOff x="4329764" y="3473442"/>
            <a:chExt cx="5421785" cy="2022282"/>
          </a:xfrm>
        </p:grpSpPr>
        <p:pic>
          <p:nvPicPr>
            <p:cNvPr id="2077" name="그림 2076" descr="우주, 생물 발광이(가) 표시된 사진&#10;&#10;자동 생성된 설명">
              <a:extLst>
                <a:ext uri="{FF2B5EF4-FFF2-40B4-BE49-F238E27FC236}">
                  <a16:creationId xmlns:a16="http://schemas.microsoft.com/office/drawing/2014/main" id="{F1E4C5E6-2F22-5710-D1FF-9D3C9ED7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034" y="3959189"/>
              <a:ext cx="1536534" cy="1536535"/>
            </a:xfrm>
            <a:prstGeom prst="rect">
              <a:avLst/>
            </a:prstGeom>
            <a:effectLst>
              <a:softEdge rad="25400"/>
            </a:effectLst>
          </p:spPr>
        </p:pic>
        <p:grpSp>
          <p:nvGrpSpPr>
            <p:cNvPr id="2078" name="그룹 2077">
              <a:extLst>
                <a:ext uri="{FF2B5EF4-FFF2-40B4-BE49-F238E27FC236}">
                  <a16:creationId xmlns:a16="http://schemas.microsoft.com/office/drawing/2014/main" id="{67CB8CCD-7DBD-CB7D-620A-4278581CE9A5}"/>
                </a:ext>
              </a:extLst>
            </p:cNvPr>
            <p:cNvGrpSpPr/>
            <p:nvPr/>
          </p:nvGrpSpPr>
          <p:grpSpPr>
            <a:xfrm flipH="1">
              <a:off x="4329764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2" name="그림 2081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385722CF-B8D5-C007-FE3A-D251A0E9F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3" name="그림 2082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70D2E1EA-7DDD-48D8-F41C-1FCE15410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2C70D1C-8ACA-0AF3-F0F6-A590A37D958C}"/>
                </a:ext>
              </a:extLst>
            </p:cNvPr>
            <p:cNvGrpSpPr/>
            <p:nvPr/>
          </p:nvGrpSpPr>
          <p:grpSpPr>
            <a:xfrm>
              <a:off x="7264279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0" name="그림 2079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60710867-F598-3981-CEB6-B4B73A556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1" name="그림 2080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C32A430A-A8B5-8AD0-206E-CC8B89CC4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</p:grpSp>
      <p:sp>
        <p:nvSpPr>
          <p:cNvPr id="2090" name="직사각형 2089">
            <a:extLst>
              <a:ext uri="{FF2B5EF4-FFF2-40B4-BE49-F238E27FC236}">
                <a16:creationId xmlns:a16="http://schemas.microsoft.com/office/drawing/2014/main" id="{9852AD63-0C84-307D-DE70-1ECD2221472B}"/>
              </a:ext>
            </a:extLst>
          </p:cNvPr>
          <p:cNvSpPr/>
          <p:nvPr/>
        </p:nvSpPr>
        <p:spPr>
          <a:xfrm>
            <a:off x="9998729" y="3850632"/>
            <a:ext cx="1718087" cy="1901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A8087579-5ACB-18FB-0885-8464ECD5F23F}"/>
              </a:ext>
            </a:extLst>
          </p:cNvPr>
          <p:cNvGrpSpPr/>
          <p:nvPr/>
        </p:nvGrpSpPr>
        <p:grpSpPr>
          <a:xfrm>
            <a:off x="8280643" y="3850632"/>
            <a:ext cx="1683962" cy="1902509"/>
            <a:chOff x="8280643" y="3850632"/>
            <a:chExt cx="1683962" cy="190250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698C611-C141-1F8D-26B0-421244405EA1}"/>
                </a:ext>
              </a:extLst>
            </p:cNvPr>
            <p:cNvSpPr/>
            <p:nvPr/>
          </p:nvSpPr>
          <p:spPr>
            <a:xfrm>
              <a:off x="8280643" y="3850632"/>
              <a:ext cx="1683962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95A9384C-6124-157A-72F2-CCEC23D48F85}"/>
                </a:ext>
              </a:extLst>
            </p:cNvPr>
            <p:cNvSpPr txBox="1"/>
            <p:nvPr/>
          </p:nvSpPr>
          <p:spPr>
            <a:xfrm>
              <a:off x="8333379" y="5593679"/>
              <a:ext cx="157849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흩어지듯 사라지는 거인의 영혼들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2096" name="그룹 2095">
              <a:extLst>
                <a:ext uri="{FF2B5EF4-FFF2-40B4-BE49-F238E27FC236}">
                  <a16:creationId xmlns:a16="http://schemas.microsoft.com/office/drawing/2014/main" id="{2FE52063-7E83-612C-4BFA-66ECFA0BD52D}"/>
                </a:ext>
              </a:extLst>
            </p:cNvPr>
            <p:cNvGrpSpPr/>
            <p:nvPr/>
          </p:nvGrpSpPr>
          <p:grpSpPr>
            <a:xfrm>
              <a:off x="8918901" y="4530564"/>
              <a:ext cx="419531" cy="667357"/>
              <a:chOff x="4895303" y="-5665966"/>
              <a:chExt cx="1925889" cy="306355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pic>
            <p:nvPicPr>
              <p:cNvPr id="2099" name="Picture 2">
                <a:extLst>
                  <a:ext uri="{FF2B5EF4-FFF2-40B4-BE49-F238E27FC236}">
                    <a16:creationId xmlns:a16="http://schemas.microsoft.com/office/drawing/2014/main" id="{C49F672D-D7F6-AE04-FF8F-7434F78E40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 flipH="1">
                <a:off x="4895303" y="-5665966"/>
                <a:ext cx="1925889" cy="306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00" name="그림 2099" descr="아니메, 가상의 캐릭터, CG 아트워크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A327BAC-F856-517A-5321-3B52120E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2461" y1="45410" x2="22363" y2="48926"/>
                            <a14:foregroundMark x1="23438" y1="58887" x2="23438" y2="61621"/>
                            <a14:foregroundMark x1="22266" y1="49414" x2="21680" y2="55566"/>
                            <a14:backgroundMark x1="30566" y1="12793" x2="37109" y2="52246"/>
                            <a14:backgroundMark x1="54004" y1="12598" x2="45117" y2="56641"/>
                            <a14:backgroundMark x1="59180" y1="15430" x2="43750" y2="68359"/>
                            <a14:backgroundMark x1="72461" y1="9766" x2="60156" y2="76660"/>
                            <a14:backgroundMark x1="69434" y1="23633" x2="46094" y2="76074"/>
                            <a14:backgroundMark x1="64063" y1="32617" x2="57617" y2="839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1" t="53543" r="65361" b="30135"/>
              <a:stretch/>
            </p:blipFill>
            <p:spPr>
              <a:xfrm rot="10800000">
                <a:off x="4972909" y="-4145191"/>
                <a:ext cx="1742626" cy="1324941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34D9A8DE-A901-2346-1A96-3CF122E2C302}"/>
                </a:ext>
              </a:extLst>
            </p:cNvPr>
            <p:cNvGrpSpPr/>
            <p:nvPr/>
          </p:nvGrpSpPr>
          <p:grpSpPr>
            <a:xfrm>
              <a:off x="8321981" y="3964089"/>
              <a:ext cx="1601286" cy="1637964"/>
              <a:chOff x="8314048" y="3964089"/>
              <a:chExt cx="1601286" cy="1637964"/>
            </a:xfrm>
          </p:grpSpPr>
          <p:grpSp>
            <p:nvGrpSpPr>
              <p:cNvPr id="1229" name="그룹 1228">
                <a:extLst>
                  <a:ext uri="{FF2B5EF4-FFF2-40B4-BE49-F238E27FC236}">
                    <a16:creationId xmlns:a16="http://schemas.microsoft.com/office/drawing/2014/main" id="{D73AEB79-0628-4018-0D51-35B98CC7F109}"/>
                  </a:ext>
                </a:extLst>
              </p:cNvPr>
              <p:cNvGrpSpPr/>
              <p:nvPr/>
            </p:nvGrpSpPr>
            <p:grpSpPr>
              <a:xfrm>
                <a:off x="8314048" y="3964089"/>
                <a:ext cx="607891" cy="1637964"/>
                <a:chOff x="10034967" y="4011267"/>
                <a:chExt cx="607891" cy="1637964"/>
              </a:xfrm>
            </p:grpSpPr>
            <p:pic>
              <p:nvPicPr>
                <p:cNvPr id="1222" name="Picture 4">
                  <a:extLst>
                    <a:ext uri="{FF2B5EF4-FFF2-40B4-BE49-F238E27FC236}">
                      <a16:creationId xmlns:a16="http://schemas.microsoft.com/office/drawing/2014/main" id="{3B479293-E32C-9836-0384-AB804D0626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669890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3" name="Picture 4">
                  <a:extLst>
                    <a:ext uri="{FF2B5EF4-FFF2-40B4-BE49-F238E27FC236}">
                      <a16:creationId xmlns:a16="http://schemas.microsoft.com/office/drawing/2014/main" id="{34CEDBD3-4F08-30AD-AB2E-4783A57812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31530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1" name="Picture 4">
                  <a:extLst>
                    <a:ext uri="{FF2B5EF4-FFF2-40B4-BE49-F238E27FC236}">
                      <a16:creationId xmlns:a16="http://schemas.microsoft.com/office/drawing/2014/main" id="{28BE25C0-28D6-6DD7-DA4F-6F53D7664A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13512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28" name="그룹 1227">
                <a:extLst>
                  <a:ext uri="{FF2B5EF4-FFF2-40B4-BE49-F238E27FC236}">
                    <a16:creationId xmlns:a16="http://schemas.microsoft.com/office/drawing/2014/main" id="{9A8B5711-281E-AF9D-2882-AAD4C164D241}"/>
                  </a:ext>
                </a:extLst>
              </p:cNvPr>
              <p:cNvGrpSpPr/>
              <p:nvPr/>
            </p:nvGrpSpPr>
            <p:grpSpPr>
              <a:xfrm flipH="1">
                <a:off x="9307443" y="3964089"/>
                <a:ext cx="607891" cy="1637964"/>
                <a:chOff x="11028362" y="4011267"/>
                <a:chExt cx="607891" cy="1637964"/>
              </a:xfrm>
            </p:grpSpPr>
            <p:pic>
              <p:nvPicPr>
                <p:cNvPr id="1225" name="Picture 4">
                  <a:extLst>
                    <a:ext uri="{FF2B5EF4-FFF2-40B4-BE49-F238E27FC236}">
                      <a16:creationId xmlns:a16="http://schemas.microsoft.com/office/drawing/2014/main" id="{B4E85A5C-190F-C577-E4E0-E9590895F3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663285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6" name="Picture 4">
                  <a:extLst>
                    <a:ext uri="{FF2B5EF4-FFF2-40B4-BE49-F238E27FC236}">
                      <a16:creationId xmlns:a16="http://schemas.microsoft.com/office/drawing/2014/main" id="{0D390962-916D-0EA4-3FD3-78848A1AD2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24925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7" name="Picture 4">
                  <a:extLst>
                    <a:ext uri="{FF2B5EF4-FFF2-40B4-BE49-F238E27FC236}">
                      <a16:creationId xmlns:a16="http://schemas.microsoft.com/office/drawing/2014/main" id="{7D0C4D9C-8C3B-2187-8824-F26850CFE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06907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232" name="그림 1231" descr="신발류, 패션, 의류, 드레스이(가) 표시된 사진&#10;&#10;자동 생성된 설명">
            <a:extLst>
              <a:ext uri="{FF2B5EF4-FFF2-40B4-BE49-F238E27FC236}">
                <a16:creationId xmlns:a16="http://schemas.microsoft.com/office/drawing/2014/main" id="{1F75FA11-E66E-FC93-6A0F-92FF29739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2667" r="58077" b="16222"/>
          <a:stretch/>
        </p:blipFill>
        <p:spPr>
          <a:xfrm>
            <a:off x="9148349" y="4855277"/>
            <a:ext cx="111450" cy="304820"/>
          </a:xfrm>
          <a:prstGeom prst="rect">
            <a:avLst/>
          </a:prstGeom>
          <a:effectLst/>
        </p:spPr>
      </p:pic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B6C386EF-EAF8-6E2F-C705-C4D9BDA16740}"/>
              </a:ext>
            </a:extLst>
          </p:cNvPr>
          <p:cNvGrpSpPr/>
          <p:nvPr/>
        </p:nvGrpSpPr>
        <p:grpSpPr>
          <a:xfrm>
            <a:off x="10534478" y="4040876"/>
            <a:ext cx="646589" cy="1521360"/>
            <a:chOff x="630654" y="1454232"/>
            <a:chExt cx="646589" cy="1521360"/>
          </a:xfrm>
        </p:grpSpPr>
        <p:pic>
          <p:nvPicPr>
            <p:cNvPr id="1233" name="그림 1232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4A33721F-1C28-52D0-D22B-1BD0D802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2667" r="58077" b="16222"/>
            <a:stretch/>
          </p:blipFill>
          <p:spPr>
            <a:xfrm>
              <a:off x="720995" y="1454232"/>
              <a:ext cx="556248" cy="1521360"/>
            </a:xfrm>
            <a:prstGeom prst="rect">
              <a:avLst/>
            </a:prstGeom>
            <a:effectLst/>
          </p:spPr>
        </p:pic>
        <p:sp>
          <p:nvSpPr>
            <p:cNvPr id="1234" name="타원 1233">
              <a:extLst>
                <a:ext uri="{FF2B5EF4-FFF2-40B4-BE49-F238E27FC236}">
                  <a16:creationId xmlns:a16="http://schemas.microsoft.com/office/drawing/2014/main" id="{A9ABD6E6-8259-B2AE-A53B-F773A34F046F}"/>
                </a:ext>
              </a:extLst>
            </p:cNvPr>
            <p:cNvSpPr/>
            <p:nvPr/>
          </p:nvSpPr>
          <p:spPr>
            <a:xfrm>
              <a:off x="718833" y="2196030"/>
              <a:ext cx="84457" cy="84457"/>
            </a:xfrm>
            <a:prstGeom prst="ellipse">
              <a:avLst/>
            </a:prstGeom>
            <a:noFill/>
            <a:ln w="19050">
              <a:solidFill>
                <a:srgbClr val="3720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35" name="Picture 2">
              <a:extLst>
                <a:ext uri="{FF2B5EF4-FFF2-40B4-BE49-F238E27FC236}">
                  <a16:creationId xmlns:a16="http://schemas.microsoft.com/office/drawing/2014/main" id="{81CF591C-8020-A81D-7EAA-9AC21A3CA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>
              <a:off x="630654" y="2241036"/>
              <a:ext cx="263112" cy="4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6" name="그림 1235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D4A840F4-1DDD-BF8C-86CA-1E370521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4303" b="50510" l="7645" r="13441">
                          <a14:foregroundMark x1="8767" y1="47903" x2="8767" y2="47903"/>
                          <a14:foregroundMark x1="9064" y1="48675" x2="9064" y2="48675"/>
                          <a14:backgroundMark x1="10550" y1="48013" x2="10550" y2="48013"/>
                          <a14:backgroundMark x1="10253" y1="47903" x2="11144" y2="47572"/>
                          <a14:backgroundMark x1="10253" y1="47572" x2="10550" y2="47572"/>
                          <a14:backgroundMark x1="11441" y1="46909" x2="11441" y2="46909"/>
                          <a14:backgroundMark x1="9955" y1="47903" x2="9955" y2="47903"/>
                          <a14:backgroundMark x1="8321" y1="47903" x2="8321" y2="47903"/>
                          <a14:backgroundMark x1="8024" y1="48565" x2="8024" y2="48565"/>
                          <a14:backgroundMark x1="10253" y1="48455" x2="10253" y2="48455"/>
                          <a14:backgroundMark x1="2526" y1="47130" x2="2526" y2="47130"/>
                          <a14:backgroundMark x1="1783" y1="40839" x2="1783" y2="40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43527" r="85834" b="48714"/>
            <a:stretch/>
          </p:blipFill>
          <p:spPr>
            <a:xfrm>
              <a:off x="720995" y="2114482"/>
              <a:ext cx="115132" cy="166005"/>
            </a:xfrm>
            <a:prstGeom prst="rect">
              <a:avLst/>
            </a:prstGeom>
            <a:effectLst/>
          </p:spPr>
        </p:pic>
      </p:grp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1A6876E-FEC1-714C-5825-C0E18B211C2C}"/>
              </a:ext>
            </a:extLst>
          </p:cNvPr>
          <p:cNvSpPr txBox="1"/>
          <p:nvPr/>
        </p:nvSpPr>
        <p:spPr>
          <a:xfrm>
            <a:off x="10349052" y="5593679"/>
            <a:ext cx="101744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크기가 줄어든 제등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cxnSp>
        <p:nvCxnSpPr>
          <p:cNvPr id="1238" name="직선 화살표 연결선 1237">
            <a:extLst>
              <a:ext uri="{FF2B5EF4-FFF2-40B4-BE49-F238E27FC236}">
                <a16:creationId xmlns:a16="http://schemas.microsoft.com/office/drawing/2014/main" id="{21D26530-8BF3-D819-55CB-4D14097B7E34}"/>
              </a:ext>
            </a:extLst>
          </p:cNvPr>
          <p:cNvCxnSpPr>
            <a:cxnSpLocks/>
            <a:stCxn id="1232" idx="0"/>
            <a:endCxn id="1233" idx="0"/>
          </p:cNvCxnSpPr>
          <p:nvPr/>
        </p:nvCxnSpPr>
        <p:spPr>
          <a:xfrm flipV="1">
            <a:off x="9204074" y="4040876"/>
            <a:ext cx="1698869" cy="814401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직선 화살표 연결선 1245">
            <a:extLst>
              <a:ext uri="{FF2B5EF4-FFF2-40B4-BE49-F238E27FC236}">
                <a16:creationId xmlns:a16="http://schemas.microsoft.com/office/drawing/2014/main" id="{70F99825-21D9-6197-2D70-38011E0E7AF9}"/>
              </a:ext>
            </a:extLst>
          </p:cNvPr>
          <p:cNvCxnSpPr>
            <a:cxnSpLocks/>
            <a:stCxn id="1232" idx="2"/>
            <a:endCxn id="1233" idx="2"/>
          </p:cNvCxnSpPr>
          <p:nvPr/>
        </p:nvCxnSpPr>
        <p:spPr>
          <a:xfrm>
            <a:off x="9204074" y="5160097"/>
            <a:ext cx="1698869" cy="402139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1" action="ppaction://hlinksldjump"/>
            <a:extLst>
              <a:ext uri="{FF2B5EF4-FFF2-40B4-BE49-F238E27FC236}">
                <a16:creationId xmlns:a16="http://schemas.microsoft.com/office/drawing/2014/main" id="{90B58DBE-8A95-9632-690E-F5F741DA3766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22" action="ppaction://hlinksldjump"/>
            <a:extLst>
              <a:ext uri="{FF2B5EF4-FFF2-40B4-BE49-F238E27FC236}">
                <a16:creationId xmlns:a16="http://schemas.microsoft.com/office/drawing/2014/main" id="{836EBB5E-C9AD-E68B-18A2-5F6226BAB42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4" name="직사각형 1343">
            <a:hlinkClick r:id="rId23" action="ppaction://hlinksldjump"/>
            <a:extLst>
              <a:ext uri="{FF2B5EF4-FFF2-40B4-BE49-F238E27FC236}">
                <a16:creationId xmlns:a16="http://schemas.microsoft.com/office/drawing/2014/main" id="{1A7B81E7-F96E-6281-1051-1B20A464F7E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24" action="ppaction://hlinksldjump"/>
            <a:extLst>
              <a:ext uri="{FF2B5EF4-FFF2-40B4-BE49-F238E27FC236}">
                <a16:creationId xmlns:a16="http://schemas.microsoft.com/office/drawing/2014/main" id="{30021C6E-DD0E-EA50-2BA9-FE33E91C45A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7" name="직사각형 1346">
            <a:hlinkClick r:id="rId25" action="ppaction://hlinksldjump"/>
            <a:extLst>
              <a:ext uri="{FF2B5EF4-FFF2-40B4-BE49-F238E27FC236}">
                <a16:creationId xmlns:a16="http://schemas.microsoft.com/office/drawing/2014/main" id="{F3BE54BC-7A10-62AA-44FC-D46F2C003491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0" name="직사각형 1349">
            <a:hlinkClick r:id="rId26" action="ppaction://hlinksldjump"/>
            <a:extLst>
              <a:ext uri="{FF2B5EF4-FFF2-40B4-BE49-F238E27FC236}">
                <a16:creationId xmlns:a16="http://schemas.microsoft.com/office/drawing/2014/main" id="{0831E18B-B90A-8F3C-8F4E-BE1661DBFB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2" name="제목 1351">
            <a:extLst>
              <a:ext uri="{FF2B5EF4-FFF2-40B4-BE49-F238E27FC236}">
                <a16:creationId xmlns:a16="http://schemas.microsoft.com/office/drawing/2014/main" id="{20C7173B-F3A1-D0EF-4E7B-414EDD04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B4B217DE-6B4F-1325-0843-16FA49FAD9A3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9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9024-AC3F-6978-3FD4-196A51F5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80F37C-6055-6C85-30D1-1ACD7AFBD53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6468F78-F883-D685-E6D5-CCD030C31D7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D2945F-8B5F-6368-B3D0-73CD9BC0D4C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37F328-1A71-A14D-6027-A3528BC10AE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560BFA8-372E-4656-6119-C92F6D85008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8AAC98B-7090-8FE4-0B32-0666912AB6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41BA445-AE53-2009-95C3-5B3D938636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F986EC-8771-4D84-F2A2-2A4EB677DCE8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C2F8AE-8BD5-4F29-CB19-A33A9F43C05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212727-53E8-A79B-6D8A-6DCBBD58E0E1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218D4B-5758-AB0A-2052-71D697A7ED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4410F4-18F6-37F9-2FC3-AAA2A3116CB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F432109-85A9-C627-D4F8-6FF8989E3AA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237055FE-E4BA-66D9-F8AD-B4BC7597B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B4AD272-A927-124F-FC58-463B6D2E4DB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5FBE897-07FA-2CF9-4317-538D4E78C71C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6DB642B-0DE8-198A-9D68-04881295E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01E0B5A-B190-F9AC-32BC-47072DF9013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1D6BB-89F3-C4FA-9DBC-C4BAD77F0B7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7B56C7-174F-CAF2-490E-14C22CB52DC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0BD9BDE-7EFE-EA70-49DD-531C05F47DC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757EE688-4257-6EC6-3064-AD1967918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2504D58-1947-0CF0-1A08-D7BBE3AEC677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A5D53C6-3B86-8624-DF10-68F8B1794D01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530506EC-F40B-A731-3E4D-983E66AA5160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D6EB8A1-0910-7C8E-788B-F557B4F68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00725DF-3249-B59B-53C1-5C7F919E3F5F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6C91EE-70F5-4579-69DE-B4A7E383993B}"/>
              </a:ext>
            </a:extLst>
          </p:cNvPr>
          <p:cNvGrpSpPr/>
          <p:nvPr/>
        </p:nvGrpSpPr>
        <p:grpSpPr>
          <a:xfrm>
            <a:off x="482938" y="1695592"/>
            <a:ext cx="11226125" cy="2796563"/>
            <a:chOff x="801034" y="1695592"/>
            <a:chExt cx="11226125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F9B30B33-2845-FF0F-3CB1-C412BAA5E48F}"/>
                </a:ext>
              </a:extLst>
            </p:cNvPr>
            <p:cNvGrpSpPr/>
            <p:nvPr/>
          </p:nvGrpSpPr>
          <p:grpSpPr>
            <a:xfrm>
              <a:off x="801034" y="1695592"/>
              <a:ext cx="11226125" cy="2796563"/>
              <a:chOff x="1037957" y="1908964"/>
              <a:chExt cx="11226125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C5337DB7-F6F7-E908-ED07-1F648D9DCF7C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1226125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99E7600F-A11E-92E0-7759-2FDEEA23843E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85F73283-DC5E-02FC-9795-AB0B1AC2E7AF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D8CED07-57A1-D484-BCD6-97E61B3E34F7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269" name="그룹 3268">
              <a:extLst>
                <a:ext uri="{FF2B5EF4-FFF2-40B4-BE49-F238E27FC236}">
                  <a16:creationId xmlns:a16="http://schemas.microsoft.com/office/drawing/2014/main" id="{88C0A240-DFC6-6F6D-B0AE-1DB0F9909798}"/>
                </a:ext>
              </a:extLst>
            </p:cNvPr>
            <p:cNvGrpSpPr/>
            <p:nvPr/>
          </p:nvGrpSpPr>
          <p:grpSpPr>
            <a:xfrm>
              <a:off x="1011612" y="2035895"/>
              <a:ext cx="1894749" cy="502701"/>
              <a:chOff x="574591" y="986414"/>
              <a:chExt cx="1894749" cy="502701"/>
            </a:xfrm>
          </p:grpSpPr>
          <p:sp>
            <p:nvSpPr>
              <p:cNvPr id="3270" name="TextBox 3269">
                <a:extLst>
                  <a:ext uri="{FF2B5EF4-FFF2-40B4-BE49-F238E27FC236}">
                    <a16:creationId xmlns:a16="http://schemas.microsoft.com/office/drawing/2014/main" id="{D281EB95-CA70-1F71-DCB4-F2F2748E6589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271" name="TextBox 3270">
                <a:extLst>
                  <a:ext uri="{FF2B5EF4-FFF2-40B4-BE49-F238E27FC236}">
                    <a16:creationId xmlns:a16="http://schemas.microsoft.com/office/drawing/2014/main" id="{28F990B7-CD18-5925-F813-B838EF4A8776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3272" name="TextBox 3271">
                <a:extLst>
                  <a:ext uri="{FF2B5EF4-FFF2-40B4-BE49-F238E27FC236}">
                    <a16:creationId xmlns:a16="http://schemas.microsoft.com/office/drawing/2014/main" id="{37612C14-5D99-9862-E00B-22634D30AFC0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5789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CBCD93-0457-4BDB-05AE-C17D590B3ECB}"/>
                </a:ext>
              </a:extLst>
            </p:cNvPr>
            <p:cNvGrpSpPr/>
            <p:nvPr/>
          </p:nvGrpSpPr>
          <p:grpSpPr>
            <a:xfrm>
              <a:off x="1011612" y="2781900"/>
              <a:ext cx="10860213" cy="1517382"/>
              <a:chOff x="1011612" y="2781900"/>
              <a:chExt cx="10860213" cy="151738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C323FB4-DD79-6F28-8C66-EF8B66A8DC60}"/>
                  </a:ext>
                </a:extLst>
              </p:cNvPr>
              <p:cNvGrpSpPr/>
              <p:nvPr/>
            </p:nvGrpSpPr>
            <p:grpSpPr>
              <a:xfrm>
                <a:off x="1011612" y="2781900"/>
                <a:ext cx="10860213" cy="195814"/>
                <a:chOff x="1011612" y="2781900"/>
                <a:chExt cx="10860213" cy="195814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43C8589E-7680-D88D-93DE-C96FB40ABE4A}"/>
                    </a:ext>
                  </a:extLst>
                </p:cNvPr>
                <p:cNvGrpSpPr/>
                <p:nvPr/>
              </p:nvGrpSpPr>
              <p:grpSpPr>
                <a:xfrm>
                  <a:off x="1794957" y="2789807"/>
                  <a:ext cx="10076868" cy="180000"/>
                  <a:chOff x="1794957" y="2789807"/>
                  <a:chExt cx="10076868" cy="180000"/>
                </a:xfrm>
              </p:grpSpPr>
              <p:sp>
                <p:nvSpPr>
                  <p:cNvPr id="3341" name="직사각형 3340">
                    <a:extLst>
                      <a:ext uri="{FF2B5EF4-FFF2-40B4-BE49-F238E27FC236}">
                        <a16:creationId xmlns:a16="http://schemas.microsoft.com/office/drawing/2014/main" id="{583429E8-BAE7-287A-10AB-634CCDD4D6C3}"/>
                      </a:ext>
                    </a:extLst>
                  </p:cNvPr>
                  <p:cNvSpPr/>
                  <p:nvPr/>
                </p:nvSpPr>
                <p:spPr>
                  <a:xfrm>
                    <a:off x="17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2" name="직사각형 3341">
                    <a:extLst>
                      <a:ext uri="{FF2B5EF4-FFF2-40B4-BE49-F238E27FC236}">
                        <a16:creationId xmlns:a16="http://schemas.microsoft.com/office/drawing/2014/main" id="{FF915E7C-223D-EC94-84B4-F9B0311F86FE}"/>
                      </a:ext>
                    </a:extLst>
                  </p:cNvPr>
                  <p:cNvSpPr/>
                  <p:nvPr/>
                </p:nvSpPr>
                <p:spPr>
                  <a:xfrm>
                    <a:off x="25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3" name="직사각형 3342">
                    <a:extLst>
                      <a:ext uri="{FF2B5EF4-FFF2-40B4-BE49-F238E27FC236}">
                        <a16:creationId xmlns:a16="http://schemas.microsoft.com/office/drawing/2014/main" id="{F1D81AE4-8125-3772-52B4-812E7A70DF5C}"/>
                      </a:ext>
                    </a:extLst>
                  </p:cNvPr>
                  <p:cNvSpPr/>
                  <p:nvPr/>
                </p:nvSpPr>
                <p:spPr>
                  <a:xfrm>
                    <a:off x="32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4" name="직사각형 3343">
                    <a:extLst>
                      <a:ext uri="{FF2B5EF4-FFF2-40B4-BE49-F238E27FC236}">
                        <a16:creationId xmlns:a16="http://schemas.microsoft.com/office/drawing/2014/main" id="{971A12B6-E0F8-9245-4AD3-39C26A5F84EF}"/>
                      </a:ext>
                    </a:extLst>
                  </p:cNvPr>
                  <p:cNvSpPr/>
                  <p:nvPr/>
                </p:nvSpPr>
                <p:spPr>
                  <a:xfrm>
                    <a:off x="39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5" name="직사각형 3344">
                    <a:extLst>
                      <a:ext uri="{FF2B5EF4-FFF2-40B4-BE49-F238E27FC236}">
                        <a16:creationId xmlns:a16="http://schemas.microsoft.com/office/drawing/2014/main" id="{B90CC414-8EF1-39AE-427F-E8AADEC287FC}"/>
                      </a:ext>
                    </a:extLst>
                  </p:cNvPr>
                  <p:cNvSpPr/>
                  <p:nvPr/>
                </p:nvSpPr>
                <p:spPr>
                  <a:xfrm>
                    <a:off x="46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6" name="직사각형 3345">
                    <a:extLst>
                      <a:ext uri="{FF2B5EF4-FFF2-40B4-BE49-F238E27FC236}">
                        <a16:creationId xmlns:a16="http://schemas.microsoft.com/office/drawing/2014/main" id="{2F5D7BD0-53B6-8088-635B-762C35EDA311}"/>
                      </a:ext>
                    </a:extLst>
                  </p:cNvPr>
                  <p:cNvSpPr/>
                  <p:nvPr/>
                </p:nvSpPr>
                <p:spPr>
                  <a:xfrm>
                    <a:off x="53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7" name="직사각형 3346">
                    <a:extLst>
                      <a:ext uri="{FF2B5EF4-FFF2-40B4-BE49-F238E27FC236}">
                        <a16:creationId xmlns:a16="http://schemas.microsoft.com/office/drawing/2014/main" id="{34C9AD2D-89C2-1A4C-202E-8739FF1B9098}"/>
                      </a:ext>
                    </a:extLst>
                  </p:cNvPr>
                  <p:cNvSpPr/>
                  <p:nvPr/>
                </p:nvSpPr>
                <p:spPr>
                  <a:xfrm>
                    <a:off x="61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8" name="직사각형 3347">
                    <a:extLst>
                      <a:ext uri="{FF2B5EF4-FFF2-40B4-BE49-F238E27FC236}">
                        <a16:creationId xmlns:a16="http://schemas.microsoft.com/office/drawing/2014/main" id="{EE201C8A-FA3E-2C59-7F24-D0CEDD5DC284}"/>
                      </a:ext>
                    </a:extLst>
                  </p:cNvPr>
                  <p:cNvSpPr/>
                  <p:nvPr/>
                </p:nvSpPr>
                <p:spPr>
                  <a:xfrm>
                    <a:off x="68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9" name="직사각형 3348">
                    <a:extLst>
                      <a:ext uri="{FF2B5EF4-FFF2-40B4-BE49-F238E27FC236}">
                        <a16:creationId xmlns:a16="http://schemas.microsoft.com/office/drawing/2014/main" id="{90C34865-712E-F75A-7D4E-90111B3E432D}"/>
                      </a:ext>
                    </a:extLst>
                  </p:cNvPr>
                  <p:cNvSpPr/>
                  <p:nvPr/>
                </p:nvSpPr>
                <p:spPr>
                  <a:xfrm>
                    <a:off x="75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0" name="직사각형 3349">
                    <a:extLst>
                      <a:ext uri="{FF2B5EF4-FFF2-40B4-BE49-F238E27FC236}">
                        <a16:creationId xmlns:a16="http://schemas.microsoft.com/office/drawing/2014/main" id="{C82FBF35-52C0-E4F6-3A1F-80BF1946E367}"/>
                      </a:ext>
                    </a:extLst>
                  </p:cNvPr>
                  <p:cNvSpPr/>
                  <p:nvPr/>
                </p:nvSpPr>
                <p:spPr>
                  <a:xfrm>
                    <a:off x="82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1" name="직사각형 3350">
                    <a:extLst>
                      <a:ext uri="{FF2B5EF4-FFF2-40B4-BE49-F238E27FC236}">
                        <a16:creationId xmlns:a16="http://schemas.microsoft.com/office/drawing/2014/main" id="{14BACD48-0887-9973-6361-A94FD761D362}"/>
                      </a:ext>
                    </a:extLst>
                  </p:cNvPr>
                  <p:cNvSpPr/>
                  <p:nvPr/>
                </p:nvSpPr>
                <p:spPr>
                  <a:xfrm>
                    <a:off x="89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2" name="직사각형 3351">
                    <a:extLst>
                      <a:ext uri="{FF2B5EF4-FFF2-40B4-BE49-F238E27FC236}">
                        <a16:creationId xmlns:a16="http://schemas.microsoft.com/office/drawing/2014/main" id="{D23B1212-21E0-7C3C-ED80-EBC78D24095D}"/>
                      </a:ext>
                    </a:extLst>
                  </p:cNvPr>
                  <p:cNvSpPr/>
                  <p:nvPr/>
                </p:nvSpPr>
                <p:spPr>
                  <a:xfrm>
                    <a:off x="97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3" name="직사각형 3372">
                    <a:extLst>
                      <a:ext uri="{FF2B5EF4-FFF2-40B4-BE49-F238E27FC236}">
                        <a16:creationId xmlns:a16="http://schemas.microsoft.com/office/drawing/2014/main" id="{AAB9FABA-25E7-3659-DACA-BDB4C5F05AA7}"/>
                      </a:ext>
                    </a:extLst>
                  </p:cNvPr>
                  <p:cNvSpPr/>
                  <p:nvPr/>
                </p:nvSpPr>
                <p:spPr>
                  <a:xfrm>
                    <a:off x="10431825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61B05E7A-6E4F-276B-5CE0-DA1270BAD0EF}"/>
                      </a:ext>
                    </a:extLst>
                  </p:cNvPr>
                  <p:cNvSpPr/>
                  <p:nvPr/>
                </p:nvSpPr>
                <p:spPr>
                  <a:xfrm>
                    <a:off x="11151825" y="2789807"/>
                    <a:ext cx="720000" cy="180000"/>
                  </a:xfrm>
                  <a:prstGeom prst="rect">
                    <a:avLst/>
                  </a:prstGeom>
                  <a:solidFill>
                    <a:srgbClr val="595959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40" name="TextBox 3339">
                  <a:extLst>
                    <a:ext uri="{FF2B5EF4-FFF2-40B4-BE49-F238E27FC236}">
                      <a16:creationId xmlns:a16="http://schemas.microsoft.com/office/drawing/2014/main" id="{6D11FD95-0B43-2BE9-29BA-4D298B7F6095}"/>
                    </a:ext>
                  </a:extLst>
                </p:cNvPr>
                <p:cNvSpPr txBox="1"/>
                <p:nvPr/>
              </p:nvSpPr>
              <p:spPr>
                <a:xfrm>
                  <a:off x="1011612" y="2781900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4" name="그룹 3273">
                <a:extLst>
                  <a:ext uri="{FF2B5EF4-FFF2-40B4-BE49-F238E27FC236}">
                    <a16:creationId xmlns:a16="http://schemas.microsoft.com/office/drawing/2014/main" id="{EDCAA78F-4982-14D7-AC47-06B11743ABD1}"/>
                  </a:ext>
                </a:extLst>
              </p:cNvPr>
              <p:cNvGrpSpPr/>
              <p:nvPr/>
            </p:nvGrpSpPr>
            <p:grpSpPr>
              <a:xfrm>
                <a:off x="1011612" y="3374130"/>
                <a:ext cx="10140213" cy="195814"/>
                <a:chOff x="726820" y="2123595"/>
                <a:chExt cx="10140213" cy="195814"/>
              </a:xfrm>
            </p:grpSpPr>
            <p:grpSp>
              <p:nvGrpSpPr>
                <p:cNvPr id="3315" name="그룹 3314">
                  <a:extLst>
                    <a:ext uri="{FF2B5EF4-FFF2-40B4-BE49-F238E27FC236}">
                      <a16:creationId xmlns:a16="http://schemas.microsoft.com/office/drawing/2014/main" id="{2926E5B7-05E8-D737-345B-0C412470472D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56868" cy="180000"/>
                  <a:chOff x="1416000" y="2366521"/>
                  <a:chExt cx="9356868" cy="180000"/>
                </a:xfrm>
              </p:grpSpPr>
              <p:sp>
                <p:nvSpPr>
                  <p:cNvPr id="3317" name="직사각형 3316">
                    <a:extLst>
                      <a:ext uri="{FF2B5EF4-FFF2-40B4-BE49-F238E27FC236}">
                        <a16:creationId xmlns:a16="http://schemas.microsoft.com/office/drawing/2014/main" id="{4ED6426A-5E0D-D908-937A-6D795FF35015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8" name="직사각형 3317">
                    <a:extLst>
                      <a:ext uri="{FF2B5EF4-FFF2-40B4-BE49-F238E27FC236}">
                        <a16:creationId xmlns:a16="http://schemas.microsoft.com/office/drawing/2014/main" id="{2E4FEEFC-4D1E-BE65-85FF-E0999D50B60F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9" name="직사각형 3318">
                    <a:extLst>
                      <a:ext uri="{FF2B5EF4-FFF2-40B4-BE49-F238E27FC236}">
                        <a16:creationId xmlns:a16="http://schemas.microsoft.com/office/drawing/2014/main" id="{3379DEFD-E862-599C-71EA-57783F4656C0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20" name="직사각형 3319">
                    <a:extLst>
                      <a:ext uri="{FF2B5EF4-FFF2-40B4-BE49-F238E27FC236}">
                        <a16:creationId xmlns:a16="http://schemas.microsoft.com/office/drawing/2014/main" id="{28F7127D-3365-A667-5137-AC2B65859945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0" name="직사각형 3329">
                    <a:extLst>
                      <a:ext uri="{FF2B5EF4-FFF2-40B4-BE49-F238E27FC236}">
                        <a16:creationId xmlns:a16="http://schemas.microsoft.com/office/drawing/2014/main" id="{45DAE506-F3D3-06ED-F9BA-80234079A002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2" name="직사각형 3331">
                    <a:extLst>
                      <a:ext uri="{FF2B5EF4-FFF2-40B4-BE49-F238E27FC236}">
                        <a16:creationId xmlns:a16="http://schemas.microsoft.com/office/drawing/2014/main" id="{7EF906DC-E03D-FFE8-3677-7B3FFC934B93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3" name="직사각형 3332">
                    <a:extLst>
                      <a:ext uri="{FF2B5EF4-FFF2-40B4-BE49-F238E27FC236}">
                        <a16:creationId xmlns:a16="http://schemas.microsoft.com/office/drawing/2014/main" id="{46A4E99E-2A99-253E-008E-48B7393C0326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5" name="직사각형 3334">
                    <a:extLst>
                      <a:ext uri="{FF2B5EF4-FFF2-40B4-BE49-F238E27FC236}">
                        <a16:creationId xmlns:a16="http://schemas.microsoft.com/office/drawing/2014/main" id="{89500CB5-98D2-3434-0762-EC74483735D9}"/>
                      </a:ext>
                    </a:extLst>
                  </p:cNvPr>
                  <p:cNvSpPr/>
                  <p:nvPr/>
                </p:nvSpPr>
                <p:spPr>
                  <a:xfrm>
                    <a:off x="8612868" y="2366521"/>
                    <a:ext cx="72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8" name="직사각형 3357">
                    <a:extLst>
                      <a:ext uri="{FF2B5EF4-FFF2-40B4-BE49-F238E27FC236}">
                        <a16:creationId xmlns:a16="http://schemas.microsoft.com/office/drawing/2014/main" id="{D50EAF86-A07F-8103-9C7D-867623CF6D0E}"/>
                      </a:ext>
                    </a:extLst>
                  </p:cNvPr>
                  <p:cNvSpPr/>
                  <p:nvPr/>
                </p:nvSpPr>
                <p:spPr>
                  <a:xfrm>
                    <a:off x="645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7" name="직사각형 3366">
                    <a:extLst>
                      <a:ext uri="{FF2B5EF4-FFF2-40B4-BE49-F238E27FC236}">
                        <a16:creationId xmlns:a16="http://schemas.microsoft.com/office/drawing/2014/main" id="{F09EFF30-0872-8805-8F98-2813E0669084}"/>
                      </a:ext>
                    </a:extLst>
                  </p:cNvPr>
                  <p:cNvSpPr/>
                  <p:nvPr/>
                </p:nvSpPr>
                <p:spPr>
                  <a:xfrm>
                    <a:off x="717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5" name="직사각형 3374">
                    <a:extLst>
                      <a:ext uri="{FF2B5EF4-FFF2-40B4-BE49-F238E27FC236}">
                        <a16:creationId xmlns:a16="http://schemas.microsoft.com/office/drawing/2014/main" id="{C12D878A-0D07-C366-E12E-1DF5A6DCD6EF}"/>
                      </a:ext>
                    </a:extLst>
                  </p:cNvPr>
                  <p:cNvSpPr/>
                  <p:nvPr/>
                </p:nvSpPr>
                <p:spPr>
                  <a:xfrm>
                    <a:off x="1005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ECFD618C-4C43-F168-6094-BF572F79F3EC}"/>
                      </a:ext>
                    </a:extLst>
                  </p:cNvPr>
                  <p:cNvSpPr/>
                  <p:nvPr/>
                </p:nvSpPr>
                <p:spPr>
                  <a:xfrm>
                    <a:off x="7893182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CDBEFD63-6A38-186B-C8D8-A1BA74ABF974}"/>
                      </a:ext>
                    </a:extLst>
                  </p:cNvPr>
                  <p:cNvSpPr/>
                  <p:nvPr/>
                </p:nvSpPr>
                <p:spPr>
                  <a:xfrm>
                    <a:off x="933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16" name="TextBox 3315">
                  <a:extLst>
                    <a:ext uri="{FF2B5EF4-FFF2-40B4-BE49-F238E27FC236}">
                      <a16:creationId xmlns:a16="http://schemas.microsoft.com/office/drawing/2014/main" id="{93C1F74A-666A-A8F1-5A66-BDD8A2A3B71B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5" name="그룹 3274">
                <a:extLst>
                  <a:ext uri="{FF2B5EF4-FFF2-40B4-BE49-F238E27FC236}">
                    <a16:creationId xmlns:a16="http://schemas.microsoft.com/office/drawing/2014/main" id="{B21076C4-7BB1-0A20-0B04-0C1041CD40F9}"/>
                  </a:ext>
                </a:extLst>
              </p:cNvPr>
              <p:cNvGrpSpPr/>
              <p:nvPr/>
            </p:nvGrpSpPr>
            <p:grpSpPr>
              <a:xfrm>
                <a:off x="1011612" y="3617052"/>
                <a:ext cx="10143345" cy="195814"/>
                <a:chOff x="726820" y="2377417"/>
                <a:chExt cx="10143345" cy="195814"/>
              </a:xfrm>
            </p:grpSpPr>
            <p:sp>
              <p:nvSpPr>
                <p:cNvPr id="3311" name="직사각형 3310">
                  <a:extLst>
                    <a:ext uri="{FF2B5EF4-FFF2-40B4-BE49-F238E27FC236}">
                      <a16:creationId xmlns:a16="http://schemas.microsoft.com/office/drawing/2014/main" id="{4D92D37D-5E59-4841-1D98-3743421E5188}"/>
                    </a:ext>
                  </a:extLst>
                </p:cNvPr>
                <p:cNvSpPr/>
                <p:nvPr/>
              </p:nvSpPr>
              <p:spPr>
                <a:xfrm>
                  <a:off x="1510165" y="2385324"/>
                  <a:ext cx="9360000" cy="180000"/>
                </a:xfrm>
                <a:prstGeom prst="rect">
                  <a:avLst/>
                </a:prstGeom>
                <a:solidFill>
                  <a:schemeClr val="accent1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10" name="TextBox 3309">
                  <a:extLst>
                    <a:ext uri="{FF2B5EF4-FFF2-40B4-BE49-F238E27FC236}">
                      <a16:creationId xmlns:a16="http://schemas.microsoft.com/office/drawing/2014/main" id="{55FA6D62-0E55-079A-93EE-53F429144312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86" name="그룹 3385">
                <a:extLst>
                  <a:ext uri="{FF2B5EF4-FFF2-40B4-BE49-F238E27FC236}">
                    <a16:creationId xmlns:a16="http://schemas.microsoft.com/office/drawing/2014/main" id="{FF659297-F769-933A-8BB6-F7AF4FD78B44}"/>
                  </a:ext>
                </a:extLst>
              </p:cNvPr>
              <p:cNvGrpSpPr/>
              <p:nvPr/>
            </p:nvGrpSpPr>
            <p:grpSpPr>
              <a:xfrm>
                <a:off x="1011612" y="3859973"/>
                <a:ext cx="10143345" cy="195814"/>
                <a:chOff x="1011612" y="3106698"/>
                <a:chExt cx="10143345" cy="195814"/>
              </a:xfrm>
            </p:grpSpPr>
            <p:sp>
              <p:nvSpPr>
                <p:cNvPr id="3305" name="직사각형 3304">
                  <a:extLst>
                    <a:ext uri="{FF2B5EF4-FFF2-40B4-BE49-F238E27FC236}">
                      <a16:creationId xmlns:a16="http://schemas.microsoft.com/office/drawing/2014/main" id="{33E5A950-C028-6140-9E08-6C7BD7109431}"/>
                    </a:ext>
                  </a:extLst>
                </p:cNvPr>
                <p:cNvSpPr/>
                <p:nvPr/>
              </p:nvSpPr>
              <p:spPr>
                <a:xfrm>
                  <a:off x="1794957" y="3114605"/>
                  <a:ext cx="9360000" cy="180000"/>
                </a:xfrm>
                <a:prstGeom prst="rect">
                  <a:avLst/>
                </a:prstGeom>
                <a:solidFill>
                  <a:schemeClr val="accent3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03" name="TextBox 3302">
                  <a:extLst>
                    <a:ext uri="{FF2B5EF4-FFF2-40B4-BE49-F238E27FC236}">
                      <a16:creationId xmlns:a16="http://schemas.microsoft.com/office/drawing/2014/main" id="{550D84B5-67CC-2DB2-AC7F-D54C924B5E90}"/>
                    </a:ext>
                  </a:extLst>
                </p:cNvPr>
                <p:cNvSpPr txBox="1"/>
                <p:nvPr/>
              </p:nvSpPr>
              <p:spPr>
                <a:xfrm>
                  <a:off x="1011612" y="3106698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A0763-A951-9833-058C-E3FC781FD178}"/>
                  </a:ext>
                </a:extLst>
              </p:cNvPr>
              <p:cNvGrpSpPr/>
              <p:nvPr/>
            </p:nvGrpSpPr>
            <p:grpSpPr>
              <a:xfrm>
                <a:off x="1011612" y="3131208"/>
                <a:ext cx="10140213" cy="195814"/>
                <a:chOff x="1011612" y="3131208"/>
                <a:chExt cx="10140213" cy="195814"/>
              </a:xfrm>
            </p:grpSpPr>
            <p:sp>
              <p:nvSpPr>
                <p:cNvPr id="3295" name="TextBox 3294">
                  <a:extLst>
                    <a:ext uri="{FF2B5EF4-FFF2-40B4-BE49-F238E27FC236}">
                      <a16:creationId xmlns:a16="http://schemas.microsoft.com/office/drawing/2014/main" id="{38A1D272-6850-2B61-A7D0-4A3235F6C61E}"/>
                    </a:ext>
                  </a:extLst>
                </p:cNvPr>
                <p:cNvSpPr txBox="1"/>
                <p:nvPr/>
              </p:nvSpPr>
              <p:spPr>
                <a:xfrm>
                  <a:off x="1011612" y="3131208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B196559-B46B-F8EE-A00F-DEC3D1E260F3}"/>
                    </a:ext>
                  </a:extLst>
                </p:cNvPr>
                <p:cNvGrpSpPr/>
                <p:nvPr/>
              </p:nvGrpSpPr>
              <p:grpSpPr>
                <a:xfrm>
                  <a:off x="1793391" y="3139115"/>
                  <a:ext cx="9358434" cy="180000"/>
                  <a:chOff x="1793391" y="3139115"/>
                  <a:chExt cx="9358434" cy="180000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0E7B3827-A396-B962-936C-2027F9A393D9}"/>
                      </a:ext>
                    </a:extLst>
                  </p:cNvPr>
                  <p:cNvSpPr/>
                  <p:nvPr/>
                </p:nvSpPr>
                <p:spPr>
                  <a:xfrm>
                    <a:off x="1793391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D0BAE53B-45DC-9C88-0F68-FBA7F5459334}"/>
                      </a:ext>
                    </a:extLst>
                  </p:cNvPr>
                  <p:cNvSpPr/>
                  <p:nvPr/>
                </p:nvSpPr>
                <p:spPr>
                  <a:xfrm>
                    <a:off x="2513078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077CF16B-6595-4FF7-F0A5-049CC70900D6}"/>
                      </a:ext>
                    </a:extLst>
                  </p:cNvPr>
                  <p:cNvSpPr/>
                  <p:nvPr/>
                </p:nvSpPr>
                <p:spPr>
                  <a:xfrm>
                    <a:off x="4672765" y="3139115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68894E1-3822-DB02-F9C6-C1425E7A844C}"/>
                      </a:ext>
                    </a:extLst>
                  </p:cNvPr>
                  <p:cNvSpPr/>
                  <p:nvPr/>
                </p:nvSpPr>
                <p:spPr>
                  <a:xfrm>
                    <a:off x="8272139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BD72F0B5-585A-13A6-E9DB-52B6E28E45DF}"/>
                      </a:ext>
                    </a:extLst>
                  </p:cNvPr>
                  <p:cNvSpPr/>
                  <p:nvPr/>
                </p:nvSpPr>
                <p:spPr>
                  <a:xfrm>
                    <a:off x="10431825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E94A2B0E-6884-8E23-FF56-6E4DAB0B583B}"/>
                      </a:ext>
                    </a:extLst>
                  </p:cNvPr>
                  <p:cNvSpPr/>
                  <p:nvPr/>
                </p:nvSpPr>
                <p:spPr>
                  <a:xfrm>
                    <a:off x="6112452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</p:grpSp>
          <p:grpSp>
            <p:nvGrpSpPr>
              <p:cNvPr id="3385" name="그룹 3384">
                <a:extLst>
                  <a:ext uri="{FF2B5EF4-FFF2-40B4-BE49-F238E27FC236}">
                    <a16:creationId xmlns:a16="http://schemas.microsoft.com/office/drawing/2014/main" id="{A9355888-6EB2-327D-9175-6E59521EE655}"/>
                  </a:ext>
                </a:extLst>
              </p:cNvPr>
              <p:cNvGrpSpPr/>
              <p:nvPr/>
            </p:nvGrpSpPr>
            <p:grpSpPr>
              <a:xfrm>
                <a:off x="1011612" y="4103468"/>
                <a:ext cx="10143345" cy="195814"/>
                <a:chOff x="1011612" y="3345685"/>
                <a:chExt cx="10143345" cy="195814"/>
              </a:xfrm>
            </p:grpSpPr>
            <p:sp>
              <p:nvSpPr>
                <p:cNvPr id="3381" name="직사각형 3380">
                  <a:extLst>
                    <a:ext uri="{FF2B5EF4-FFF2-40B4-BE49-F238E27FC236}">
                      <a16:creationId xmlns:a16="http://schemas.microsoft.com/office/drawing/2014/main" id="{D51E9A4E-20A0-76F7-8FCD-FDDE0415A998}"/>
                    </a:ext>
                  </a:extLst>
                </p:cNvPr>
                <p:cNvSpPr/>
                <p:nvPr/>
              </p:nvSpPr>
              <p:spPr>
                <a:xfrm>
                  <a:off x="1794957" y="3353592"/>
                  <a:ext cx="9360000" cy="180000"/>
                </a:xfrm>
                <a:prstGeom prst="rect">
                  <a:avLst/>
                </a:prstGeom>
                <a:solidFill>
                  <a:srgbClr val="FFFF00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80" name="TextBox 3379">
                  <a:extLst>
                    <a:ext uri="{FF2B5EF4-FFF2-40B4-BE49-F238E27FC236}">
                      <a16:creationId xmlns:a16="http://schemas.microsoft.com/office/drawing/2014/main" id="{91DD292D-F82F-3F53-4AF7-5D269AE637E0}"/>
                    </a:ext>
                  </a:extLst>
                </p:cNvPr>
                <p:cNvSpPr txBox="1"/>
                <p:nvPr/>
              </p:nvSpPr>
              <p:spPr>
                <a:xfrm>
                  <a:off x="1011612" y="3345685"/>
                  <a:ext cx="691200" cy="195814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무적 상태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14" name="직사각형 13">
            <a:hlinkClick r:id="rId3" action="ppaction://hlinksldjump"/>
            <a:extLst>
              <a:ext uri="{FF2B5EF4-FFF2-40B4-BE49-F238E27FC236}">
                <a16:creationId xmlns:a16="http://schemas.microsoft.com/office/drawing/2014/main" id="{074FC0F0-AA87-AD4C-FD43-F4BE254F1F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4" action="ppaction://hlinksldjump"/>
            <a:extLst>
              <a:ext uri="{FF2B5EF4-FFF2-40B4-BE49-F238E27FC236}">
                <a16:creationId xmlns:a16="http://schemas.microsoft.com/office/drawing/2014/main" id="{C88A2B33-029A-A525-A528-B1D233AF103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5" action="ppaction://hlinksldjump"/>
            <a:extLst>
              <a:ext uri="{FF2B5EF4-FFF2-40B4-BE49-F238E27FC236}">
                <a16:creationId xmlns:a16="http://schemas.microsoft.com/office/drawing/2014/main" id="{B9BAE1E2-BF33-A9D3-1304-B48C0FDC25A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6" action="ppaction://hlinksldjump"/>
            <a:extLst>
              <a:ext uri="{FF2B5EF4-FFF2-40B4-BE49-F238E27FC236}">
                <a16:creationId xmlns:a16="http://schemas.microsoft.com/office/drawing/2014/main" id="{F1507CC2-ABDB-757B-E5AC-13DC9278B83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7" action="ppaction://hlinksldjump"/>
            <a:extLst>
              <a:ext uri="{FF2B5EF4-FFF2-40B4-BE49-F238E27FC236}">
                <a16:creationId xmlns:a16="http://schemas.microsoft.com/office/drawing/2014/main" id="{3D6332EE-6A02-EF43-0252-AF7E6D622AF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  <a:extLst>
              <a:ext uri="{FF2B5EF4-FFF2-40B4-BE49-F238E27FC236}">
                <a16:creationId xmlns:a16="http://schemas.microsoft.com/office/drawing/2014/main" id="{8FAB13CF-0A04-FA2F-2617-F58760DF8AC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B2FD6127-F481-384F-C6B1-A421A38B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D64CD-8746-E464-7647-A17E96D9604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9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686-118E-278D-31D0-9039E942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C6B165-F654-7E0B-5CF0-748BA2A93345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620A08-240F-E697-F397-66A87AEA0E5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AB32B-DC37-3363-128E-776F2821980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9964EF1-DD07-B102-AE54-BA5D666FCB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B7FFC23-5F12-46C6-B873-38F82E6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A13D56A-452A-026C-DE67-C4ADF51D55C1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0EC896B8-FE16-3AD7-D713-59B4A2AF1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A965354-A10F-C6FB-EC40-0D0A21D5053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4581C93-9CBE-A7F3-AACD-378D75D708FB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689959B-F30E-FF60-EF3D-D60EF0B4D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AC74529-06F5-9D8A-ED75-5FEE52678B3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BE7050-6AC4-B067-A414-F988130A09B0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CA48C7DB-88FB-99E8-114F-CAB1ACC700BB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9D9155F6-A754-692A-CFEE-1551B068C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4" name="다이아몬드 453">
                <a:extLst>
                  <a:ext uri="{FF2B5EF4-FFF2-40B4-BE49-F238E27FC236}">
                    <a16:creationId xmlns:a16="http://schemas.microsoft.com/office/drawing/2014/main" id="{2045713C-7761-2383-C51D-D5452A049A9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FAE90-AC94-9E7C-246B-EB3904769032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10E9FF7-BB4A-43C6-DEF4-92EE14B910F0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938C76E-F0AB-4B05-63EA-0F457D634D8D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4EAF74F-B5DF-30BF-5739-0BC10D65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다이아몬드 34">
                  <a:extLst>
                    <a:ext uri="{FF2B5EF4-FFF2-40B4-BE49-F238E27FC236}">
                      <a16:creationId xmlns:a16="http://schemas.microsoft.com/office/drawing/2014/main" id="{01F50A60-8E0E-E654-245E-D7D2C6ADDC4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8333FA97-906B-E058-0FCF-E28DDD3C27F2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4510F08-A9B9-BC00-8CB2-707B648BB694}"/>
              </a:ext>
            </a:extLst>
          </p:cNvPr>
          <p:cNvSpPr txBox="1"/>
          <p:nvPr/>
        </p:nvSpPr>
        <p:spPr>
          <a:xfrm>
            <a:off x="3778699" y="2889871"/>
            <a:ext cx="463460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End Of Document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46CE2-E125-35AF-C2AE-DE6EBD1EF371}"/>
              </a:ext>
            </a:extLst>
          </p:cNvPr>
          <p:cNvSpPr txBox="1"/>
          <p:nvPr/>
        </p:nvSpPr>
        <p:spPr>
          <a:xfrm>
            <a:off x="3479004" y="5615522"/>
            <a:ext cx="5233993" cy="648997"/>
          </a:xfrm>
          <a:prstGeom prst="rect">
            <a:avLst/>
          </a:prstGeom>
          <a:solidFill>
            <a:srgbClr val="FEFC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108000" rIns="0" bIns="108000" rtlCol="0" anchor="ctr" anchorCtr="0">
            <a:sp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저의 문서들을 포트폴리오 사이트에 업로드 해 두었습니다</a:t>
            </a:r>
            <a:r>
              <a:rPr lang="en-US" altLang="ko-KR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6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  <a:hlinkClick r:id="rId3"/>
              </a:rPr>
              <a:t>https://hjsgamedesignsite.netlify.app/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46" name="직사각형 45">
            <a:hlinkClick r:id="rId4" action="ppaction://hlinksldjump"/>
            <a:extLst>
              <a:ext uri="{FF2B5EF4-FFF2-40B4-BE49-F238E27FC236}">
                <a16:creationId xmlns:a16="http://schemas.microsoft.com/office/drawing/2014/main" id="{C697CB60-C475-10F9-3123-6FB77819AFBE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5" action="ppaction://hlinksldjump"/>
            <a:extLst>
              <a:ext uri="{FF2B5EF4-FFF2-40B4-BE49-F238E27FC236}">
                <a16:creationId xmlns:a16="http://schemas.microsoft.com/office/drawing/2014/main" id="{BD6BD706-01E4-0A72-50F0-DA59186F54F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6" action="ppaction://hlinksldjump"/>
            <a:extLst>
              <a:ext uri="{FF2B5EF4-FFF2-40B4-BE49-F238E27FC236}">
                <a16:creationId xmlns:a16="http://schemas.microsoft.com/office/drawing/2014/main" id="{2900309C-E3BF-E880-57E3-B596B980EDB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hlinkClick r:id="rId7" action="ppaction://hlinksldjump"/>
            <a:extLst>
              <a:ext uri="{FF2B5EF4-FFF2-40B4-BE49-F238E27FC236}">
                <a16:creationId xmlns:a16="http://schemas.microsoft.com/office/drawing/2014/main" id="{A49F7BB9-601E-8054-A385-771E5C560A2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CF964B7-E95F-66CC-1DA1-751D4A79EB3F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18E04C-30A9-A6AD-4555-9FB6E0FFA7C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87581CB-184A-6E2B-B564-31A315025A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9B2FFFE6-85A2-4315-1DE1-2D730809F0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E0FA1936-2F9E-58F9-52DE-A17F7EC4A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E324AFA-3629-A8A5-9406-1566F4232A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hlinkClick r:id="rId8" action="ppaction://hlinksldjump"/>
            <a:extLst>
              <a:ext uri="{FF2B5EF4-FFF2-40B4-BE49-F238E27FC236}">
                <a16:creationId xmlns:a16="http://schemas.microsoft.com/office/drawing/2014/main" id="{EC40F011-1A4D-038C-322E-BC0D9436E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hlinkClick r:id="rId9" action="ppaction://hlinksldjump"/>
            <a:extLst>
              <a:ext uri="{FF2B5EF4-FFF2-40B4-BE49-F238E27FC236}">
                <a16:creationId xmlns:a16="http://schemas.microsoft.com/office/drawing/2014/main" id="{BCC971F0-BE26-6D9F-7AD1-F74EAE3F26F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0">
            <a:extLst>
              <a:ext uri="{FF2B5EF4-FFF2-40B4-BE49-F238E27FC236}">
                <a16:creationId xmlns:a16="http://schemas.microsoft.com/office/drawing/2014/main" id="{C7DAE86D-EE69-1833-8CA7-9A487FFE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83630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직사각형 10">
            <a:hlinkClick r:id="rId8" action="ppaction://hlinksldjump"/>
            <a:extLst>
              <a:ext uri="{FF2B5EF4-FFF2-40B4-BE49-F238E27FC236}">
                <a16:creationId xmlns:a16="http://schemas.microsoft.com/office/drawing/2014/main" id="{4C687EEA-5EC1-3E29-671D-06D2ABA3AA6F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9" action="ppaction://hlinksldjump"/>
            <a:extLst>
              <a:ext uri="{FF2B5EF4-FFF2-40B4-BE49-F238E27FC236}">
                <a16:creationId xmlns:a16="http://schemas.microsoft.com/office/drawing/2014/main" id="{7B4ED020-20FC-24A6-28B4-B77FB7291E7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0" action="ppaction://hlinksldjump"/>
            <a:extLst>
              <a:ext uri="{FF2B5EF4-FFF2-40B4-BE49-F238E27FC236}">
                <a16:creationId xmlns:a16="http://schemas.microsoft.com/office/drawing/2014/main" id="{29DE5588-65A1-01BF-CF2B-6893FFFEC6C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1" action="ppaction://hlinksldjump"/>
            <a:extLst>
              <a:ext uri="{FF2B5EF4-FFF2-40B4-BE49-F238E27FC236}">
                <a16:creationId xmlns:a16="http://schemas.microsoft.com/office/drawing/2014/main" id="{EFC0F93E-68EA-E75C-8251-08F3C123C96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12" action="ppaction://hlinksldjump"/>
            <a:extLst>
              <a:ext uri="{FF2B5EF4-FFF2-40B4-BE49-F238E27FC236}">
                <a16:creationId xmlns:a16="http://schemas.microsoft.com/office/drawing/2014/main" id="{D44E7AB2-360F-A083-C043-CBF98C3869F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3" action="ppaction://hlinksldjump"/>
            <a:extLst>
              <a:ext uri="{FF2B5EF4-FFF2-40B4-BE49-F238E27FC236}">
                <a16:creationId xmlns:a16="http://schemas.microsoft.com/office/drawing/2014/main" id="{68C82BD9-4DB4-7F01-DA09-B452AFC6644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369DAB45-8433-A2F3-5751-F3938DF3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630243"/>
                <a:ext cx="37625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sp>
        <p:nvSpPr>
          <p:cNvPr id="23" name="직사각형 22">
            <a:hlinkClick r:id="rId10" action="ppaction://hlinksldjump"/>
            <a:extLst>
              <a:ext uri="{FF2B5EF4-FFF2-40B4-BE49-F238E27FC236}">
                <a16:creationId xmlns:a16="http://schemas.microsoft.com/office/drawing/2014/main" id="{843934A3-D72E-CBB9-4D57-7632D7C74AC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6CD2EBEB-C511-2E31-1F47-A99B621150DD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12" action="ppaction://hlinksldjump"/>
            <a:extLst>
              <a:ext uri="{FF2B5EF4-FFF2-40B4-BE49-F238E27FC236}">
                <a16:creationId xmlns:a16="http://schemas.microsoft.com/office/drawing/2014/main" id="{25A0260D-D7C2-4F7A-7589-50F2E5E5DA5C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3" action="ppaction://hlinksldjump"/>
            <a:extLst>
              <a:ext uri="{FF2B5EF4-FFF2-40B4-BE49-F238E27FC236}">
                <a16:creationId xmlns:a16="http://schemas.microsoft.com/office/drawing/2014/main" id="{FDAABA5C-848A-406A-6821-340926ECCDC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4" action="ppaction://hlinksldjump"/>
            <a:extLst>
              <a:ext uri="{FF2B5EF4-FFF2-40B4-BE49-F238E27FC236}">
                <a16:creationId xmlns:a16="http://schemas.microsoft.com/office/drawing/2014/main" id="{D9C97A85-9F65-4B93-E991-46EA62A0ECA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hlinkClick r:id="rId15" action="ppaction://hlinksldjump"/>
            <a:extLst>
              <a:ext uri="{FF2B5EF4-FFF2-40B4-BE49-F238E27FC236}">
                <a16:creationId xmlns:a16="http://schemas.microsoft.com/office/drawing/2014/main" id="{7795C33D-E24C-8524-99AB-D0CC3813330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46">
            <a:extLst>
              <a:ext uri="{FF2B5EF4-FFF2-40B4-BE49-F238E27FC236}">
                <a16:creationId xmlns:a16="http://schemas.microsoft.com/office/drawing/2014/main" id="{1CEA2E06-DB20-86B4-875E-DAACD2AE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7" name="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5B981B57-31CF-EFCF-81DB-24ED1DBD125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9" action="ppaction://hlinksldjump"/>
            <a:extLst>
              <a:ext uri="{FF2B5EF4-FFF2-40B4-BE49-F238E27FC236}">
                <a16:creationId xmlns:a16="http://schemas.microsoft.com/office/drawing/2014/main" id="{412E1CA1-DC63-C10C-9DBE-8145F4EE461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4" name="직사각형 1353">
            <a:hlinkClick r:id="rId10" action="ppaction://hlinksldjump"/>
            <a:extLst>
              <a:ext uri="{FF2B5EF4-FFF2-40B4-BE49-F238E27FC236}">
                <a16:creationId xmlns:a16="http://schemas.microsoft.com/office/drawing/2014/main" id="{47B81440-85A7-87BE-0269-6172227DBF5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9" name="직사각형 1358">
            <a:hlinkClick r:id="rId11" action="ppaction://hlinksldjump"/>
            <a:extLst>
              <a:ext uri="{FF2B5EF4-FFF2-40B4-BE49-F238E27FC236}">
                <a16:creationId xmlns:a16="http://schemas.microsoft.com/office/drawing/2014/main" id="{0C4DF913-E62C-8172-8597-893A238C61D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0" name="직사각형 1359">
            <a:hlinkClick r:id="rId12" action="ppaction://hlinksldjump"/>
            <a:extLst>
              <a:ext uri="{FF2B5EF4-FFF2-40B4-BE49-F238E27FC236}">
                <a16:creationId xmlns:a16="http://schemas.microsoft.com/office/drawing/2014/main" id="{5C778385-A844-8337-402A-4C9930DA6F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1" name="직사각형 1360">
            <a:hlinkClick r:id="rId13" action="ppaction://hlinksldjump"/>
            <a:extLst>
              <a:ext uri="{FF2B5EF4-FFF2-40B4-BE49-F238E27FC236}">
                <a16:creationId xmlns:a16="http://schemas.microsoft.com/office/drawing/2014/main" id="{375B37EC-E9C0-8240-C8BC-DA46627B97D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2" name="제목 1361">
            <a:extLst>
              <a:ext uri="{FF2B5EF4-FFF2-40B4-BE49-F238E27FC236}">
                <a16:creationId xmlns:a16="http://schemas.microsoft.com/office/drawing/2014/main" id="{5887AA94-7F8A-64EF-EE4D-6921EA9B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직사각형 1">
            <a:hlinkClick r:id="rId4" action="ppaction://hlinksldjump"/>
            <a:extLst>
              <a:ext uri="{FF2B5EF4-FFF2-40B4-BE49-F238E27FC236}">
                <a16:creationId xmlns:a16="http://schemas.microsoft.com/office/drawing/2014/main" id="{8B79AB6B-2A61-20BC-D641-6DC35FD5DF0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5" action="ppaction://hlinksldjump"/>
            <a:extLst>
              <a:ext uri="{FF2B5EF4-FFF2-40B4-BE49-F238E27FC236}">
                <a16:creationId xmlns:a16="http://schemas.microsoft.com/office/drawing/2014/main" id="{483ACB25-BE62-FE69-A90B-FD203A09C6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684EC65C-D78E-5C94-F84D-39471AD88A1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7" action="ppaction://hlinksldjump"/>
            <a:extLst>
              <a:ext uri="{FF2B5EF4-FFF2-40B4-BE49-F238E27FC236}">
                <a16:creationId xmlns:a16="http://schemas.microsoft.com/office/drawing/2014/main" id="{ED227CDB-4A1F-C4FA-D33F-405B5661E6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8" action="ppaction://hlinksldjump"/>
            <a:extLst>
              <a:ext uri="{FF2B5EF4-FFF2-40B4-BE49-F238E27FC236}">
                <a16:creationId xmlns:a16="http://schemas.microsoft.com/office/drawing/2014/main" id="{1B691F85-9DB1-30E5-145D-EC66899AB93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9" action="ppaction://hlinksldjump"/>
            <a:extLst>
              <a:ext uri="{FF2B5EF4-FFF2-40B4-BE49-F238E27FC236}">
                <a16:creationId xmlns:a16="http://schemas.microsoft.com/office/drawing/2014/main" id="{1A63D3E0-FCFF-87CA-67C7-E5B53C09233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id="{A8506930-633F-7F8E-08A4-A48AA02F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(3)</a:t>
            </a:r>
            <a:r>
              <a:rPr lang="ko-KR" altLang="en-US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38971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직사각형 1">
            <a:hlinkClick r:id="rId6" action="ppaction://hlinksldjump"/>
            <a:extLst>
              <a:ext uri="{FF2B5EF4-FFF2-40B4-BE49-F238E27FC236}">
                <a16:creationId xmlns:a16="http://schemas.microsoft.com/office/drawing/2014/main" id="{6A433DD7-7933-8C5D-280A-FB3919C0416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7" action="ppaction://hlinksldjump"/>
            <a:extLst>
              <a:ext uri="{FF2B5EF4-FFF2-40B4-BE49-F238E27FC236}">
                <a16:creationId xmlns:a16="http://schemas.microsoft.com/office/drawing/2014/main" id="{A992E69A-8CEA-5FFE-95EE-2A2E5B1EC84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8" action="ppaction://hlinksldjump"/>
            <a:extLst>
              <a:ext uri="{FF2B5EF4-FFF2-40B4-BE49-F238E27FC236}">
                <a16:creationId xmlns:a16="http://schemas.microsoft.com/office/drawing/2014/main" id="{671CBA64-9BBB-016D-A7EB-45803A970B5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9" action="ppaction://hlinksldjump"/>
            <a:extLst>
              <a:ext uri="{FF2B5EF4-FFF2-40B4-BE49-F238E27FC236}">
                <a16:creationId xmlns:a16="http://schemas.microsoft.com/office/drawing/2014/main" id="{6FB42262-C2E1-11C6-20D1-E79A624EFB9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0" action="ppaction://hlinksldjump"/>
            <a:extLst>
              <a:ext uri="{FF2B5EF4-FFF2-40B4-BE49-F238E27FC236}">
                <a16:creationId xmlns:a16="http://schemas.microsoft.com/office/drawing/2014/main" id="{14575EB1-1E19-B914-69B2-437DCA6CF2E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1" action="ppaction://hlinksldjump"/>
            <a:extLst>
              <a:ext uri="{FF2B5EF4-FFF2-40B4-BE49-F238E27FC236}">
                <a16:creationId xmlns:a16="http://schemas.microsoft.com/office/drawing/2014/main" id="{ADA53D95-C35B-2A30-776D-D957F8643B1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570ACE4-126E-4421-C71E-CF3F55CF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클래스 소개 </a:t>
            </a:r>
            <a:r>
              <a:rPr lang="en-US" altLang="ko-KR" dirty="0"/>
              <a:t>(1)</a:t>
            </a:r>
            <a:r>
              <a:rPr lang="ko-KR" altLang="en-US" dirty="0"/>
              <a:t>소개 및 컨셉</a:t>
            </a:r>
          </a:p>
        </p:txBody>
      </p: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3" name="직사각형 2">
            <a:hlinkClick r:id="rId8" action="ppaction://hlinksldjump"/>
            <a:extLst>
              <a:ext uri="{FF2B5EF4-FFF2-40B4-BE49-F238E27FC236}">
                <a16:creationId xmlns:a16="http://schemas.microsoft.com/office/drawing/2014/main" id="{3A6CC897-300D-96ED-D4C2-D1CE7AC0951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9" action="ppaction://hlinksldjump"/>
            <a:extLst>
              <a:ext uri="{FF2B5EF4-FFF2-40B4-BE49-F238E27FC236}">
                <a16:creationId xmlns:a16="http://schemas.microsoft.com/office/drawing/2014/main" id="{939B7469-FF3B-B5D2-E877-4D77310BFA0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2F95BF29-EA34-C0C0-389B-A2EE09B7E7A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F1773688-190B-48B9-7D60-7C989D7CF7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366022FD-D2BF-85FD-0509-57E0E13BBC8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C1F7A336-3A6A-AF43-F8B5-50ED32813DD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71A1E90-7DA8-2088-9647-EDFE788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</a:t>
            </a:r>
          </a:p>
        </p:txBody>
      </p: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9565</TotalTime>
  <Words>4897</Words>
  <Application>Microsoft Office PowerPoint</Application>
  <PresentationFormat>와이드스크린</PresentationFormat>
  <Paragraphs>1354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홈</vt:lpstr>
      <vt:lpstr>목차</vt:lpstr>
      <vt:lpstr>1.개요 (1)기획의 배경</vt:lpstr>
      <vt:lpstr>1.개요 (2)기획의도 1</vt:lpstr>
      <vt:lpstr>1.개요 (2)기획의도 2</vt:lpstr>
      <vt:lpstr>1.개요 (2)기획의도 3</vt:lpstr>
      <vt:lpstr>1.개요 (3)기대 효과</vt:lpstr>
      <vt:lpstr>2.클래스 소개 (1)소개 및 컨셉</vt:lpstr>
      <vt:lpstr>2.클래스 소개 (2)아이덴티티</vt:lpstr>
      <vt:lpstr>2.클래스 소개 (2)아이덴티티 - 외형 세부 설정</vt:lpstr>
      <vt:lpstr>2.클래스 소개 (2)아이덴티티 - 게이지 세부 설정</vt:lpstr>
      <vt:lpstr>3.아크패시브 (1)깨달음 노드 별 특징 및 전투 스타일</vt:lpstr>
      <vt:lpstr>3.아크패시브 (2)깨달음 ‘화령의 정수’</vt:lpstr>
      <vt:lpstr>3.아크패시브 (2)깨달음 ‘화령의 정수’ – 세부 설명 1</vt:lpstr>
      <vt:lpstr>3.아크패시브 (2)깨달음 ‘화령의 정수’ – 세부 설명 2</vt:lpstr>
      <vt:lpstr>3.아크패시브 (2)깨달음 ‘화령의 정수’ – 세부 설명 3</vt:lpstr>
      <vt:lpstr>3.아크패시브 (3)깨달음 ‘청령 강림’</vt:lpstr>
      <vt:lpstr>3.아크패시브 (3)깨달음 ‘청령 강림’ – 세부 설명 1</vt:lpstr>
      <vt:lpstr>3.아크패시브 (3)깨달음 ‘청령 강림’ – 세부 설명 2</vt:lpstr>
      <vt:lpstr>3.아크패시브 (3)깨달음 ‘청령 강림’ – 세부 설명 3</vt:lpstr>
      <vt:lpstr>4.스킬 (1)1차 각성기/초각성기 - 1차 각성기 소개</vt:lpstr>
      <vt:lpstr>4.스킬 (1)1차 각성기/초각성기 - 1차 각성기 모션/이펙트</vt:lpstr>
      <vt:lpstr>4.스킬 (1)1차 각성기/초각성기 - 1차 각성기 소요 시간</vt:lpstr>
      <vt:lpstr>4.스킬 (1)1차 각성기/초각성기 - 1차 초각성기 소개</vt:lpstr>
      <vt:lpstr>4.스킬 (1)1차 각성기/초각성기 - 1차 초각성기 모션/이펙트</vt:lpstr>
      <vt:lpstr>4.스킬 (1)1차 각성기/초각성기 - 1차 초각성기 소요 시간</vt:lpstr>
      <vt:lpstr>4.스킬 (2)2차 각성기/초각성기 - 2차 각성기 소개</vt:lpstr>
      <vt:lpstr>4.스킬 (2)2차 각성기/초각성기 - 2차 각성기 모션/이펙트</vt:lpstr>
      <vt:lpstr>4.스킬 (2)2차 각성기/초각성기 - 2차 각성기 소요 시간</vt:lpstr>
      <vt:lpstr>4.스킬 (2)2차 각성기/초각성기 - 2차 초각성기 소개</vt:lpstr>
      <vt:lpstr>4.스킬 (2)2차 각성기/초각성기 - 2차 초각성기 모션/이펙트</vt:lpstr>
      <vt:lpstr>4.스킬 (2)2차 각성기/초각성기 - 2차 초각성기 소요 시간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205</cp:revision>
  <dcterms:created xsi:type="dcterms:W3CDTF">2024-11-19T19:33:02Z</dcterms:created>
  <dcterms:modified xsi:type="dcterms:W3CDTF">2025-10-15T04:15:30Z</dcterms:modified>
</cp:coreProperties>
</file>